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0B33F7-2FF3-44C3-839D-E2172C5DB34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889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F2D119-DDED-4D3C-9D65-DA6CC0FF70A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5912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478978-A68C-4EE3-8A0A-8F64661A4C9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7745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298E9CD-B8BC-4C7A-A06C-729F6D0EEEB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5074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053B52E-5B74-4886-90E9-F342BEB01C0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883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5A1F68-CF09-4162-A1A3-671C69A9733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6516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3AB9BA-0CCF-4320-9E9C-2C2CD3FE4F7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849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ED6C03-C9BE-48E6-AE4D-B5957C273E0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0423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9AA520-E4D4-4BE5-AE77-3D2F2784084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6182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0FA60C-0897-4A60-8F45-AD338A9B2C5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7515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38DD54-F6B8-42D5-9CFD-D6BFD5ACA9F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167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AB71A3-CD59-4C5E-8155-B00C6F46B7B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2071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88C0C5-62A1-4DB6-8F29-B692F812531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6282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99"/>
            </a:gs>
            <a:gs pos="50000">
              <a:schemeClr val="bg1"/>
            </a:gs>
            <a:gs pos="100000">
              <a:srgbClr val="FFFF9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B92F5F0-9330-4932-8847-461C40CBEBC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7" Type="http://schemas.openxmlformats.org/officeDocument/2006/relationships/image" Target="../media/image8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wmf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38200" y="685800"/>
            <a:ext cx="7772400" cy="1470025"/>
          </a:xfrm>
        </p:spPr>
        <p:txBody>
          <a:bodyPr/>
          <a:lstStyle/>
          <a:p>
            <a:r>
              <a:rPr lang="en-US">
                <a:latin typeface="Arial Black" pitchFamily="34" charset="0"/>
              </a:rPr>
              <a:t>Lemonade Stand</a:t>
            </a:r>
            <a:br>
              <a:rPr lang="en-US">
                <a:latin typeface="Arial Black" pitchFamily="34" charset="0"/>
              </a:rPr>
            </a:br>
            <a:r>
              <a:rPr lang="en-US">
                <a:latin typeface="Arial Black" pitchFamily="34" charset="0"/>
              </a:rPr>
              <a:t>Economics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0" y="2743200"/>
            <a:ext cx="4267200" cy="1752600"/>
          </a:xfrm>
        </p:spPr>
        <p:txBody>
          <a:bodyPr/>
          <a:lstStyle/>
          <a:p>
            <a:r>
              <a:rPr lang="en-US" sz="4000"/>
              <a:t>Vocabulary:</a:t>
            </a:r>
          </a:p>
          <a:p>
            <a:r>
              <a:rPr lang="en-US" sz="4000"/>
              <a:t>Words to Know</a:t>
            </a:r>
          </a:p>
        </p:txBody>
      </p:sp>
      <p:pic>
        <p:nvPicPr>
          <p:cNvPr id="2052" name="Picture 4" descr="rv2j4cik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286000"/>
            <a:ext cx="3841750" cy="4092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 Black" pitchFamily="34" charset="0"/>
              </a:rPr>
              <a:t>Supply and Demand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838200" y="2133600"/>
            <a:ext cx="4114800" cy="312420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-US" sz="2800" i="1"/>
              <a:t>Supply</a:t>
            </a:r>
            <a:r>
              <a:rPr lang="en-US" sz="2800"/>
              <a:t> is the quantity of a product that producers are willing and able to make available for sale at various prices over a given time period.</a:t>
            </a:r>
          </a:p>
        </p:txBody>
      </p:sp>
      <p:pic>
        <p:nvPicPr>
          <p:cNvPr id="23556" name="Picture 4" descr="j0232066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76800" y="3200400"/>
            <a:ext cx="2489200" cy="30067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3558" name="AutoShape 6"/>
          <p:cNvSpPr>
            <a:spLocks noChangeArrowheads="1"/>
          </p:cNvSpPr>
          <p:nvPr/>
        </p:nvSpPr>
        <p:spPr bwMode="auto">
          <a:xfrm>
            <a:off x="6324600" y="1676400"/>
            <a:ext cx="2514600" cy="1524000"/>
          </a:xfrm>
          <a:prstGeom prst="wedgeRoundRectCallout">
            <a:avLst>
              <a:gd name="adj1" fmla="val -34343"/>
              <a:gd name="adj2" fmla="val 76667"/>
              <a:gd name="adj3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sz="2000" b="1"/>
              <a:t>“I only had time to make one gallon of lemonade.”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 Black" pitchFamily="34" charset="0"/>
              </a:rPr>
              <a:t>Supply and Demand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524000"/>
            <a:ext cx="8001000" cy="167640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-US" sz="2800" i="1"/>
              <a:t>Demand</a:t>
            </a:r>
            <a:r>
              <a:rPr lang="en-US" sz="2800"/>
              <a:t> is the quantity of a good or service that consumers are willing and able to buy at various prices during a given time period.</a:t>
            </a:r>
          </a:p>
        </p:txBody>
      </p:sp>
      <p:pic>
        <p:nvPicPr>
          <p:cNvPr id="24581" name="Picture 5" descr="rv2j4cik[1]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47800" y="3124200"/>
            <a:ext cx="3255963" cy="34702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4584" name="AutoShape 8"/>
          <p:cNvSpPr>
            <a:spLocks noChangeArrowheads="1"/>
          </p:cNvSpPr>
          <p:nvPr/>
        </p:nvSpPr>
        <p:spPr bwMode="auto">
          <a:xfrm>
            <a:off x="5562600" y="3276600"/>
            <a:ext cx="2438400" cy="2819400"/>
          </a:xfrm>
          <a:prstGeom prst="wedgeRoundRectCallout">
            <a:avLst>
              <a:gd name="adj1" fmla="val -125588"/>
              <a:gd name="adj2" fmla="val -15315"/>
              <a:gd name="adj3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sz="2400" b="1"/>
              <a:t>“When I lowered the price and increased the size, the demand was greater!”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 Black" pitchFamily="34" charset="0"/>
              </a:rPr>
              <a:t>Competition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90600" y="1600200"/>
            <a:ext cx="3048000" cy="4419600"/>
          </a:xfrm>
        </p:spPr>
        <p:txBody>
          <a:bodyPr/>
          <a:lstStyle/>
          <a:p>
            <a:pPr marL="0" indent="0">
              <a:lnSpc>
                <a:spcPct val="90000"/>
              </a:lnSpc>
              <a:buFontTx/>
              <a:buNone/>
            </a:pPr>
            <a:r>
              <a:rPr lang="en-US"/>
              <a:t>Economic </a:t>
            </a:r>
            <a:r>
              <a:rPr lang="en-US" i="1"/>
              <a:t>competition</a:t>
            </a:r>
            <a:r>
              <a:rPr lang="en-US"/>
              <a:t> occurs when two or more sellers offer similar goods and services for sale in the marketplace.</a:t>
            </a:r>
          </a:p>
        </p:txBody>
      </p:sp>
      <p:pic>
        <p:nvPicPr>
          <p:cNvPr id="27652" name="Picture 4" descr="j0297517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19800" y="2438400"/>
            <a:ext cx="2447925" cy="37846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7654" name="AutoShape 6"/>
          <p:cNvSpPr>
            <a:spLocks noChangeArrowheads="1"/>
          </p:cNvSpPr>
          <p:nvPr/>
        </p:nvSpPr>
        <p:spPr bwMode="auto">
          <a:xfrm flipH="1">
            <a:off x="3810000" y="1447800"/>
            <a:ext cx="2819400" cy="1524000"/>
          </a:xfrm>
          <a:prstGeom prst="wedgeRoundRectCallout">
            <a:avLst>
              <a:gd name="adj1" fmla="val -44764"/>
              <a:gd name="adj2" fmla="val 87708"/>
              <a:gd name="adj3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b="1"/>
              <a:t>“Timmy just opened a lemonade stand one block away. What will I do to compete?”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 Black" pitchFamily="34" charset="0"/>
              </a:rPr>
              <a:t>Production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371600"/>
            <a:ext cx="3886200" cy="1524000"/>
          </a:xfrm>
        </p:spPr>
        <p:txBody>
          <a:bodyPr/>
          <a:lstStyle/>
          <a:p>
            <a:pPr marL="407988" indent="-407988"/>
            <a:r>
              <a:rPr lang="en-US" sz="2800" i="1"/>
              <a:t>Production</a:t>
            </a:r>
            <a:r>
              <a:rPr lang="en-US" sz="2800"/>
              <a:t> is the creation of goods and services.</a:t>
            </a:r>
          </a:p>
        </p:txBody>
      </p:sp>
      <p:pic>
        <p:nvPicPr>
          <p:cNvPr id="3076" name="Picture 4" descr="_j0yqwb3[1]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19800" y="2286000"/>
            <a:ext cx="2493963" cy="38576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90" name="AutoShape 18"/>
          <p:cNvSpPr>
            <a:spLocks noChangeArrowheads="1"/>
          </p:cNvSpPr>
          <p:nvPr/>
        </p:nvSpPr>
        <p:spPr bwMode="auto">
          <a:xfrm flipH="1">
            <a:off x="4191000" y="1371600"/>
            <a:ext cx="3505200" cy="1371600"/>
          </a:xfrm>
          <a:prstGeom prst="wedgeEllipseCallout">
            <a:avLst>
              <a:gd name="adj1" fmla="val -25000"/>
              <a:gd name="adj2" fmla="val 68171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sz="2000" b="1"/>
              <a:t>“My product is great </a:t>
            </a:r>
          </a:p>
          <a:p>
            <a:pPr algn="ctr"/>
            <a:r>
              <a:rPr lang="en-US" sz="2000" b="1"/>
              <a:t>tasting lemonade.”</a:t>
            </a:r>
          </a:p>
        </p:txBody>
      </p:sp>
      <p:sp>
        <p:nvSpPr>
          <p:cNvPr id="3095" name="Rectangle 23"/>
          <p:cNvSpPr>
            <a:spLocks noChangeArrowheads="1"/>
          </p:cNvSpPr>
          <p:nvPr/>
        </p:nvSpPr>
        <p:spPr bwMode="auto">
          <a:xfrm>
            <a:off x="762000" y="2971800"/>
            <a:ext cx="4471988" cy="162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349250" indent="-34925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800" i="1"/>
              <a:t>Manufacturing</a:t>
            </a:r>
            <a:r>
              <a:rPr lang="en-US" sz="2800"/>
              <a:t> is to make or produce by hand or machinery, usually on a large scale.</a:t>
            </a:r>
          </a:p>
        </p:txBody>
      </p:sp>
      <p:sp>
        <p:nvSpPr>
          <p:cNvPr id="3096" name="Text Box 24"/>
          <p:cNvSpPr txBox="1">
            <a:spLocks noChangeArrowheads="1"/>
          </p:cNvSpPr>
          <p:nvPr/>
        </p:nvSpPr>
        <p:spPr bwMode="auto">
          <a:xfrm>
            <a:off x="762000" y="4800600"/>
            <a:ext cx="4816475" cy="1373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9250" indent="-349250">
              <a:defRPr>
                <a:solidFill>
                  <a:schemeClr val="tx1"/>
                </a:solidFill>
                <a:latin typeface="Arial" charset="0"/>
              </a:defRPr>
            </a:lvl1pPr>
            <a:lvl2pPr marL="463550">
              <a:defRPr>
                <a:solidFill>
                  <a:schemeClr val="tx1"/>
                </a:solidFill>
                <a:latin typeface="Arial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Tx/>
              <a:buChar char="•"/>
            </a:pPr>
            <a:r>
              <a:rPr lang="en-US" sz="2800"/>
              <a:t>Manufacturing products, such as cars or pencils, is </a:t>
            </a:r>
            <a:r>
              <a:rPr lang="en-US" sz="2800" i="1"/>
              <a:t>production</a:t>
            </a:r>
            <a:r>
              <a:rPr lang="en-US" sz="280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3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3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/>
      <p:bldP spid="3095" grpId="0"/>
      <p:bldP spid="309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 Black" pitchFamily="34" charset="0"/>
              </a:rPr>
              <a:t>Goods and Services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371600"/>
            <a:ext cx="4038600" cy="4754563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i="1"/>
              <a:t>Goods – </a:t>
            </a:r>
          </a:p>
          <a:p>
            <a:pPr algn="ctr">
              <a:buFontTx/>
              <a:buNone/>
            </a:pPr>
            <a:r>
              <a:rPr lang="en-US" sz="2400"/>
              <a:t>physical objects that are produced</a:t>
            </a:r>
          </a:p>
          <a:p>
            <a:endParaRPr lang="en-US"/>
          </a:p>
          <a:p>
            <a:endParaRPr lang="en-US"/>
          </a:p>
          <a:p>
            <a:endParaRPr lang="en-US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343400" y="1447800"/>
            <a:ext cx="4343400" cy="4678363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i="1"/>
              <a:t>Services – </a:t>
            </a:r>
          </a:p>
          <a:p>
            <a:pPr algn="ctr">
              <a:buFontTx/>
              <a:buNone/>
            </a:pPr>
            <a:r>
              <a:rPr lang="en-US" sz="2400"/>
              <a:t>Tasks that a person performs for someone else</a:t>
            </a:r>
          </a:p>
        </p:txBody>
      </p:sp>
      <p:pic>
        <p:nvPicPr>
          <p:cNvPr id="6149" name="Picture 5" descr="j025107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3048000"/>
            <a:ext cx="1524000" cy="1609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j023346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4800600"/>
            <a:ext cx="2071688" cy="981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j029745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2667000"/>
            <a:ext cx="1420813" cy="1830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3" name="Picture 9" descr="sghbw_eo[1]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3124200"/>
            <a:ext cx="1765300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 descr="j027922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4800600"/>
            <a:ext cx="1414463" cy="1584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5" name="Picture 11" descr="j0290768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667000"/>
            <a:ext cx="1328738" cy="2103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56" name="Text Box 12"/>
          <p:cNvSpPr txBox="1">
            <a:spLocks noChangeArrowheads="1"/>
          </p:cNvSpPr>
          <p:nvPr/>
        </p:nvSpPr>
        <p:spPr bwMode="auto">
          <a:xfrm>
            <a:off x="3581400" y="5715000"/>
            <a:ext cx="19367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3600" b="1"/>
              <a:t>Others?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1000"/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5" dur="10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48" presetClass="entr" presetSubtype="0" ac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 nodeType="clickPar">
                      <p:stCondLst>
                        <p:cond delay="indefinite"/>
                      </p:stCondLst>
                      <p:childTnLst>
                        <p:par>
                          <p:cTn id="9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1" presetID="48" presetClass="entr" presetSubtype="0" ac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/>
      <p:bldP spid="6147" grpI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 Black" pitchFamily="34" charset="0"/>
              </a:rPr>
              <a:t>Resources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2971800"/>
            <a:ext cx="4038600" cy="2743200"/>
          </a:xfrm>
        </p:spPr>
        <p:txBody>
          <a:bodyPr/>
          <a:lstStyle/>
          <a:p>
            <a:pPr marL="0" indent="0" algn="ctr">
              <a:lnSpc>
                <a:spcPct val="90000"/>
              </a:lnSpc>
              <a:buFontTx/>
              <a:buNone/>
            </a:pPr>
            <a:r>
              <a:rPr lang="en-US" b="1"/>
              <a:t>Human Resources </a:t>
            </a:r>
          </a:p>
          <a:p>
            <a:pPr marL="0" indent="0" algn="ctr">
              <a:lnSpc>
                <a:spcPct val="90000"/>
              </a:lnSpc>
              <a:buFontTx/>
              <a:buNone/>
            </a:pPr>
            <a:endParaRPr lang="en-US" b="1"/>
          </a:p>
          <a:p>
            <a:pPr marL="0" indent="0" algn="ctr">
              <a:lnSpc>
                <a:spcPct val="90000"/>
              </a:lnSpc>
              <a:buFontTx/>
              <a:buNone/>
            </a:pPr>
            <a:r>
              <a:rPr lang="en-US"/>
              <a:t>Skills, training, and abilities people have to complete tasks that result in production</a:t>
            </a:r>
          </a:p>
          <a:p>
            <a:pPr marL="0" indent="0" algn="ctr">
              <a:lnSpc>
                <a:spcPct val="90000"/>
              </a:lnSpc>
              <a:buFontTx/>
              <a:buNone/>
            </a:pPr>
            <a:endParaRPr lang="en-US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0" y="2971800"/>
            <a:ext cx="4343400" cy="2895600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b="1"/>
              <a:t>Nonhuman Resources 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/>
              <a:t> 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/>
              <a:t>Raw materials, tools, and manufactured products that are used to make goods and services</a:t>
            </a:r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533400" y="1447800"/>
            <a:ext cx="7512050" cy="1163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n-US" sz="3200" i="1"/>
              <a:t>Resources</a:t>
            </a:r>
            <a:r>
              <a:rPr lang="en-US" sz="3200"/>
              <a:t> are things that are </a:t>
            </a:r>
          </a:p>
          <a:p>
            <a:pPr>
              <a:spcBef>
                <a:spcPct val="20000"/>
              </a:spcBef>
            </a:pPr>
            <a:r>
              <a:rPr lang="en-US" sz="3200"/>
              <a:t>used to create other goods and services.</a:t>
            </a:r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304800" y="2895600"/>
            <a:ext cx="4191000" cy="32004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01" name="Rectangle 9"/>
          <p:cNvSpPr>
            <a:spLocks noChangeArrowheads="1"/>
          </p:cNvSpPr>
          <p:nvPr/>
        </p:nvSpPr>
        <p:spPr bwMode="auto">
          <a:xfrm>
            <a:off x="4648200" y="2895600"/>
            <a:ext cx="4191000" cy="32004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8206" name="Picture 14" descr="afjaq4bo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381000"/>
            <a:ext cx="1903413" cy="1620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4" dur="1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" fill="hold"/>
                                        <p:tgtEl>
                                          <p:spTgt spid="81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9" dur="1" fill="hold"/>
                                        <p:tgtEl>
                                          <p:spTgt spid="81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4" dur="1" fill="hold"/>
                                        <p:tgtEl>
                                          <p:spTgt spid="81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/>
      <p:bldP spid="8198" grpId="0" build="p"/>
      <p:bldP spid="819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9" name="Rectangle 9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4267200"/>
            <a:ext cx="4038600" cy="1858963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sz="2800" b="1"/>
              <a:t>Human Resources</a:t>
            </a:r>
          </a:p>
        </p:txBody>
      </p:sp>
      <p:pic>
        <p:nvPicPr>
          <p:cNvPr id="10247" name="Picture 7" descr="j0232066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00200" y="381000"/>
            <a:ext cx="2833688" cy="34226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251" name="AutoShape 11"/>
          <p:cNvSpPr>
            <a:spLocks noChangeArrowheads="1"/>
          </p:cNvSpPr>
          <p:nvPr/>
        </p:nvSpPr>
        <p:spPr bwMode="auto">
          <a:xfrm>
            <a:off x="4876800" y="685800"/>
            <a:ext cx="3505200" cy="1295400"/>
          </a:xfrm>
          <a:prstGeom prst="wedgeRoundRectCallout">
            <a:avLst>
              <a:gd name="adj1" fmla="val -77083"/>
              <a:gd name="adj2" fmla="val -8824"/>
              <a:gd name="adj3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sz="2000" b="1"/>
              <a:t>“Hmm, what resources will I need to create my lemonade?”</a:t>
            </a:r>
          </a:p>
        </p:txBody>
      </p:sp>
      <p:sp>
        <p:nvSpPr>
          <p:cNvPr id="10252" name="Rectangle 12"/>
          <p:cNvSpPr>
            <a:spLocks noChangeArrowheads="1"/>
          </p:cNvSpPr>
          <p:nvPr/>
        </p:nvSpPr>
        <p:spPr bwMode="auto">
          <a:xfrm>
            <a:off x="4800600" y="4267200"/>
            <a:ext cx="39639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n-US" sz="2800" b="1"/>
              <a:t>Nonhuman Resources</a:t>
            </a:r>
          </a:p>
        </p:txBody>
      </p:sp>
      <p:sp>
        <p:nvSpPr>
          <p:cNvPr id="10253" name="Rectangle 13"/>
          <p:cNvSpPr>
            <a:spLocks noChangeArrowheads="1"/>
          </p:cNvSpPr>
          <p:nvPr/>
        </p:nvSpPr>
        <p:spPr bwMode="auto">
          <a:xfrm>
            <a:off x="609600" y="4114800"/>
            <a:ext cx="3886200" cy="2438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54" name="Rectangle 14"/>
          <p:cNvSpPr>
            <a:spLocks noChangeArrowheads="1"/>
          </p:cNvSpPr>
          <p:nvPr/>
        </p:nvSpPr>
        <p:spPr bwMode="auto">
          <a:xfrm>
            <a:off x="4724400" y="4114800"/>
            <a:ext cx="4038600" cy="2438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 Black" pitchFamily="34" charset="0"/>
              </a:rPr>
              <a:t>Profit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2057400"/>
            <a:ext cx="4038600" cy="259080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-US" sz="2800" i="1"/>
              <a:t>Profit</a:t>
            </a:r>
            <a:r>
              <a:rPr lang="en-US" sz="2800"/>
              <a:t> is the difference between the money received from selling a product and the cost of producing the product.</a:t>
            </a:r>
          </a:p>
          <a:p>
            <a:pPr marL="0" indent="0"/>
            <a:endParaRPr lang="en-US" sz="2800"/>
          </a:p>
        </p:txBody>
      </p:sp>
      <p:pic>
        <p:nvPicPr>
          <p:cNvPr id="13319" name="Picture 7" descr="j0287297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53000" y="1600200"/>
            <a:ext cx="3065463" cy="32226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3321" name="Rectangle 9"/>
          <p:cNvSpPr>
            <a:spLocks noChangeArrowheads="1"/>
          </p:cNvSpPr>
          <p:nvPr/>
        </p:nvSpPr>
        <p:spPr bwMode="auto">
          <a:xfrm>
            <a:off x="1828800" y="5257800"/>
            <a:ext cx="49466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n-US" sz="3600" b="1"/>
              <a:t>Profit  =  Price  -  Cost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 Black" pitchFamily="34" charset="0"/>
              </a:rPr>
              <a:t>What is my profit?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524000"/>
            <a:ext cx="4495800" cy="28956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sz="3600" b="1"/>
              <a:t>Costs</a:t>
            </a:r>
          </a:p>
          <a:p>
            <a:pPr algn="ctr">
              <a:buFontTx/>
              <a:buNone/>
            </a:pPr>
            <a:endParaRPr lang="en-US" b="1"/>
          </a:p>
          <a:p>
            <a:pPr>
              <a:buFontTx/>
              <a:buNone/>
            </a:pPr>
            <a:r>
              <a:rPr lang="en-US"/>
              <a:t>Lemons	8 @ .49 each</a:t>
            </a:r>
          </a:p>
          <a:p>
            <a:pPr>
              <a:buFontTx/>
              <a:buNone/>
            </a:pPr>
            <a:r>
              <a:rPr lang="en-US"/>
              <a:t>Sugar	1 lb. @  $1.29</a:t>
            </a:r>
          </a:p>
          <a:p>
            <a:pPr>
              <a:buFontTx/>
              <a:buNone/>
            </a:pPr>
            <a:r>
              <a:rPr lang="en-US"/>
              <a:t>Cups		.10 each</a:t>
            </a:r>
          </a:p>
          <a:p>
            <a:pPr>
              <a:buFontTx/>
              <a:buNone/>
            </a:pPr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724400" y="1676400"/>
            <a:ext cx="4038600" cy="4525963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sz="3600" b="1"/>
              <a:t>Price</a:t>
            </a:r>
          </a:p>
          <a:p>
            <a:pPr algn="ctr">
              <a:buFontTx/>
              <a:buNone/>
            </a:pPr>
            <a:endParaRPr lang="en-US" sz="2400" b="1"/>
          </a:p>
          <a:p>
            <a:pPr algn="ctr">
              <a:buFontTx/>
              <a:buNone/>
            </a:pPr>
            <a:r>
              <a:rPr lang="en-US"/>
              <a:t>Sold 20 cups of lemonade at </a:t>
            </a:r>
          </a:p>
          <a:p>
            <a:pPr algn="ctr">
              <a:buFontTx/>
              <a:buNone/>
            </a:pPr>
            <a:r>
              <a:rPr lang="en-US"/>
              <a:t>.50 per cup</a:t>
            </a:r>
          </a:p>
        </p:txBody>
      </p:sp>
      <p:pic>
        <p:nvPicPr>
          <p:cNvPr id="16390" name="Picture 6" descr="jm0pnzvj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4648200"/>
            <a:ext cx="1828800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1" name="Picture 7" descr="jm0pnzvj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4648200"/>
            <a:ext cx="1828800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2" name="Picture 8" descr="jm0pnzvj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4648200"/>
            <a:ext cx="1828800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 Black" pitchFamily="34" charset="0"/>
              </a:rPr>
              <a:t>Scarcity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43000" y="3505200"/>
            <a:ext cx="4038600" cy="2438400"/>
          </a:xfrm>
        </p:spPr>
        <p:txBody>
          <a:bodyPr/>
          <a:lstStyle/>
          <a:p>
            <a:pPr marL="0" indent="0" algn="ctr">
              <a:buFontTx/>
              <a:buNone/>
            </a:pPr>
            <a:r>
              <a:rPr lang="en-US" sz="2800" i="1"/>
              <a:t>Scarcity</a:t>
            </a:r>
            <a:r>
              <a:rPr lang="en-US" sz="2800"/>
              <a:t> is the situation in which consumer’s wants are greater than the resources available to satisfy those wants.</a:t>
            </a:r>
          </a:p>
        </p:txBody>
      </p:sp>
      <p:sp>
        <p:nvSpPr>
          <p:cNvPr id="18440" name="AutoShape 8"/>
          <p:cNvSpPr>
            <a:spLocks noChangeArrowheads="1"/>
          </p:cNvSpPr>
          <p:nvPr/>
        </p:nvSpPr>
        <p:spPr bwMode="auto">
          <a:xfrm flipH="1">
            <a:off x="1828800" y="1600200"/>
            <a:ext cx="3200400" cy="1371600"/>
          </a:xfrm>
          <a:prstGeom prst="wedgeRoundRectCallout">
            <a:avLst>
              <a:gd name="adj1" fmla="val -76241"/>
              <a:gd name="adj2" fmla="val 28236"/>
              <a:gd name="adj3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b="1"/>
              <a:t>“I could have sold 10 more cups of lemonade if I hadn’t run out of lemons!”</a:t>
            </a:r>
          </a:p>
        </p:txBody>
      </p:sp>
      <p:sp>
        <p:nvSpPr>
          <p:cNvPr id="18441" name="AutoShape 9"/>
          <p:cNvSpPr>
            <a:spLocks noChangeAspect="1" noChangeArrowheads="1" noTextEdit="1"/>
          </p:cNvSpPr>
          <p:nvPr/>
        </p:nvSpPr>
        <p:spPr bwMode="auto">
          <a:xfrm>
            <a:off x="5715000" y="1752600"/>
            <a:ext cx="2644775" cy="408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43" name="Rectangle 11"/>
          <p:cNvSpPr>
            <a:spLocks noChangeArrowheads="1"/>
          </p:cNvSpPr>
          <p:nvPr/>
        </p:nvSpPr>
        <p:spPr bwMode="auto">
          <a:xfrm>
            <a:off x="6483350" y="2047875"/>
            <a:ext cx="203200" cy="1371600"/>
          </a:xfrm>
          <a:prstGeom prst="rect">
            <a:avLst/>
          </a:prstGeom>
          <a:solidFill>
            <a:srgbClr val="D8D8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44" name="Rectangle 12"/>
          <p:cNvSpPr>
            <a:spLocks noChangeArrowheads="1"/>
          </p:cNvSpPr>
          <p:nvPr/>
        </p:nvSpPr>
        <p:spPr bwMode="auto">
          <a:xfrm>
            <a:off x="6619875" y="2011363"/>
            <a:ext cx="49213" cy="140176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45" name="Rectangle 13"/>
          <p:cNvSpPr>
            <a:spLocks noChangeArrowheads="1"/>
          </p:cNvSpPr>
          <p:nvPr/>
        </p:nvSpPr>
        <p:spPr bwMode="auto">
          <a:xfrm>
            <a:off x="6508750" y="2028825"/>
            <a:ext cx="36513" cy="131445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46" name="Freeform 14"/>
          <p:cNvSpPr>
            <a:spLocks/>
          </p:cNvSpPr>
          <p:nvPr/>
        </p:nvSpPr>
        <p:spPr bwMode="auto">
          <a:xfrm>
            <a:off x="5716588" y="1752600"/>
            <a:ext cx="2643187" cy="444500"/>
          </a:xfrm>
          <a:custGeom>
            <a:avLst/>
            <a:gdLst>
              <a:gd name="T0" fmla="*/ 296 w 1665"/>
              <a:gd name="T1" fmla="*/ 223 h 280"/>
              <a:gd name="T2" fmla="*/ 345 w 1665"/>
              <a:gd name="T3" fmla="*/ 218 h 280"/>
              <a:gd name="T4" fmla="*/ 402 w 1665"/>
              <a:gd name="T5" fmla="*/ 214 h 280"/>
              <a:gd name="T6" fmla="*/ 452 w 1665"/>
              <a:gd name="T7" fmla="*/ 213 h 280"/>
              <a:gd name="T8" fmla="*/ 491 w 1665"/>
              <a:gd name="T9" fmla="*/ 214 h 280"/>
              <a:gd name="T10" fmla="*/ 541 w 1665"/>
              <a:gd name="T11" fmla="*/ 217 h 280"/>
              <a:gd name="T12" fmla="*/ 596 w 1665"/>
              <a:gd name="T13" fmla="*/ 220 h 280"/>
              <a:gd name="T14" fmla="*/ 643 w 1665"/>
              <a:gd name="T15" fmla="*/ 225 h 280"/>
              <a:gd name="T16" fmla="*/ 677 w 1665"/>
              <a:gd name="T17" fmla="*/ 234 h 280"/>
              <a:gd name="T18" fmla="*/ 720 w 1665"/>
              <a:gd name="T19" fmla="*/ 247 h 280"/>
              <a:gd name="T20" fmla="*/ 762 w 1665"/>
              <a:gd name="T21" fmla="*/ 262 h 280"/>
              <a:gd name="T22" fmla="*/ 792 w 1665"/>
              <a:gd name="T23" fmla="*/ 273 h 280"/>
              <a:gd name="T24" fmla="*/ 800 w 1665"/>
              <a:gd name="T25" fmla="*/ 271 h 280"/>
              <a:gd name="T26" fmla="*/ 824 w 1665"/>
              <a:gd name="T27" fmla="*/ 258 h 280"/>
              <a:gd name="T28" fmla="*/ 864 w 1665"/>
              <a:gd name="T29" fmla="*/ 238 h 280"/>
              <a:gd name="T30" fmla="*/ 912 w 1665"/>
              <a:gd name="T31" fmla="*/ 218 h 280"/>
              <a:gd name="T32" fmla="*/ 950 w 1665"/>
              <a:gd name="T33" fmla="*/ 208 h 280"/>
              <a:gd name="T34" fmla="*/ 979 w 1665"/>
              <a:gd name="T35" fmla="*/ 202 h 280"/>
              <a:gd name="T36" fmla="*/ 1010 w 1665"/>
              <a:gd name="T37" fmla="*/ 196 h 280"/>
              <a:gd name="T38" fmla="*/ 1045 w 1665"/>
              <a:gd name="T39" fmla="*/ 191 h 280"/>
              <a:gd name="T40" fmla="*/ 1080 w 1665"/>
              <a:gd name="T41" fmla="*/ 186 h 280"/>
              <a:gd name="T42" fmla="*/ 1116 w 1665"/>
              <a:gd name="T43" fmla="*/ 183 h 280"/>
              <a:gd name="T44" fmla="*/ 1151 w 1665"/>
              <a:gd name="T45" fmla="*/ 181 h 280"/>
              <a:gd name="T46" fmla="*/ 1185 w 1665"/>
              <a:gd name="T47" fmla="*/ 181 h 280"/>
              <a:gd name="T48" fmla="*/ 1216 w 1665"/>
              <a:gd name="T49" fmla="*/ 182 h 280"/>
              <a:gd name="T50" fmla="*/ 1248 w 1665"/>
              <a:gd name="T51" fmla="*/ 185 h 280"/>
              <a:gd name="T52" fmla="*/ 1279 w 1665"/>
              <a:gd name="T53" fmla="*/ 189 h 280"/>
              <a:gd name="T54" fmla="*/ 1309 w 1665"/>
              <a:gd name="T55" fmla="*/ 192 h 280"/>
              <a:gd name="T56" fmla="*/ 1337 w 1665"/>
              <a:gd name="T57" fmla="*/ 198 h 280"/>
              <a:gd name="T58" fmla="*/ 1362 w 1665"/>
              <a:gd name="T59" fmla="*/ 204 h 280"/>
              <a:gd name="T60" fmla="*/ 1383 w 1665"/>
              <a:gd name="T61" fmla="*/ 209 h 280"/>
              <a:gd name="T62" fmla="*/ 1402 w 1665"/>
              <a:gd name="T63" fmla="*/ 214 h 280"/>
              <a:gd name="T64" fmla="*/ 1423 w 1665"/>
              <a:gd name="T65" fmla="*/ 222 h 280"/>
              <a:gd name="T66" fmla="*/ 1470 w 1665"/>
              <a:gd name="T67" fmla="*/ 236 h 280"/>
              <a:gd name="T68" fmla="*/ 1520 w 1665"/>
              <a:gd name="T69" fmla="*/ 248 h 280"/>
              <a:gd name="T70" fmla="*/ 1554 w 1665"/>
              <a:gd name="T71" fmla="*/ 256 h 280"/>
              <a:gd name="T72" fmla="*/ 1665 w 1665"/>
              <a:gd name="T73" fmla="*/ 183 h 280"/>
              <a:gd name="T74" fmla="*/ 0 w 1665"/>
              <a:gd name="T75" fmla="*/ 0 h 280"/>
              <a:gd name="T76" fmla="*/ 60 w 1665"/>
              <a:gd name="T77" fmla="*/ 280 h 280"/>
              <a:gd name="T78" fmla="*/ 67 w 1665"/>
              <a:gd name="T79" fmla="*/ 278 h 280"/>
              <a:gd name="T80" fmla="*/ 88 w 1665"/>
              <a:gd name="T81" fmla="*/ 273 h 280"/>
              <a:gd name="T82" fmla="*/ 119 w 1665"/>
              <a:gd name="T83" fmla="*/ 265 h 280"/>
              <a:gd name="T84" fmla="*/ 154 w 1665"/>
              <a:gd name="T85" fmla="*/ 254 h 280"/>
              <a:gd name="T86" fmla="*/ 191 w 1665"/>
              <a:gd name="T87" fmla="*/ 245 h 280"/>
              <a:gd name="T88" fmla="*/ 228 w 1665"/>
              <a:gd name="T89" fmla="*/ 236 h 280"/>
              <a:gd name="T90" fmla="*/ 257 w 1665"/>
              <a:gd name="T91" fmla="*/ 230 h 280"/>
              <a:gd name="T92" fmla="*/ 278 w 1665"/>
              <a:gd name="T93" fmla="*/ 226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665" h="280">
                <a:moveTo>
                  <a:pt x="278" y="226"/>
                </a:moveTo>
                <a:lnTo>
                  <a:pt x="296" y="223"/>
                </a:lnTo>
                <a:lnTo>
                  <a:pt x="318" y="221"/>
                </a:lnTo>
                <a:lnTo>
                  <a:pt x="345" y="218"/>
                </a:lnTo>
                <a:lnTo>
                  <a:pt x="374" y="217"/>
                </a:lnTo>
                <a:lnTo>
                  <a:pt x="402" y="214"/>
                </a:lnTo>
                <a:lnTo>
                  <a:pt x="428" y="213"/>
                </a:lnTo>
                <a:lnTo>
                  <a:pt x="452" y="213"/>
                </a:lnTo>
                <a:lnTo>
                  <a:pt x="472" y="213"/>
                </a:lnTo>
                <a:lnTo>
                  <a:pt x="491" y="214"/>
                </a:lnTo>
                <a:lnTo>
                  <a:pt x="516" y="216"/>
                </a:lnTo>
                <a:lnTo>
                  <a:pt x="541" y="217"/>
                </a:lnTo>
                <a:lnTo>
                  <a:pt x="569" y="218"/>
                </a:lnTo>
                <a:lnTo>
                  <a:pt x="596" y="220"/>
                </a:lnTo>
                <a:lnTo>
                  <a:pt x="621" y="222"/>
                </a:lnTo>
                <a:lnTo>
                  <a:pt x="643" y="225"/>
                </a:lnTo>
                <a:lnTo>
                  <a:pt x="660" y="229"/>
                </a:lnTo>
                <a:lnTo>
                  <a:pt x="677" y="234"/>
                </a:lnTo>
                <a:lnTo>
                  <a:pt x="696" y="239"/>
                </a:lnTo>
                <a:lnTo>
                  <a:pt x="720" y="247"/>
                </a:lnTo>
                <a:lnTo>
                  <a:pt x="742" y="254"/>
                </a:lnTo>
                <a:lnTo>
                  <a:pt x="762" y="262"/>
                </a:lnTo>
                <a:lnTo>
                  <a:pt x="780" y="269"/>
                </a:lnTo>
                <a:lnTo>
                  <a:pt x="792" y="273"/>
                </a:lnTo>
                <a:lnTo>
                  <a:pt x="796" y="274"/>
                </a:lnTo>
                <a:lnTo>
                  <a:pt x="800" y="271"/>
                </a:lnTo>
                <a:lnTo>
                  <a:pt x="809" y="266"/>
                </a:lnTo>
                <a:lnTo>
                  <a:pt x="824" y="258"/>
                </a:lnTo>
                <a:lnTo>
                  <a:pt x="842" y="248"/>
                </a:lnTo>
                <a:lnTo>
                  <a:pt x="864" y="238"/>
                </a:lnTo>
                <a:lnTo>
                  <a:pt x="888" y="227"/>
                </a:lnTo>
                <a:lnTo>
                  <a:pt x="912" y="218"/>
                </a:lnTo>
                <a:lnTo>
                  <a:pt x="937" y="211"/>
                </a:lnTo>
                <a:lnTo>
                  <a:pt x="950" y="208"/>
                </a:lnTo>
                <a:lnTo>
                  <a:pt x="964" y="204"/>
                </a:lnTo>
                <a:lnTo>
                  <a:pt x="979" y="202"/>
                </a:lnTo>
                <a:lnTo>
                  <a:pt x="995" y="199"/>
                </a:lnTo>
                <a:lnTo>
                  <a:pt x="1010" y="196"/>
                </a:lnTo>
                <a:lnTo>
                  <a:pt x="1028" y="194"/>
                </a:lnTo>
                <a:lnTo>
                  <a:pt x="1045" y="191"/>
                </a:lnTo>
                <a:lnTo>
                  <a:pt x="1063" y="189"/>
                </a:lnTo>
                <a:lnTo>
                  <a:pt x="1080" y="186"/>
                </a:lnTo>
                <a:lnTo>
                  <a:pt x="1098" y="185"/>
                </a:lnTo>
                <a:lnTo>
                  <a:pt x="1116" y="183"/>
                </a:lnTo>
                <a:lnTo>
                  <a:pt x="1133" y="182"/>
                </a:lnTo>
                <a:lnTo>
                  <a:pt x="1151" y="181"/>
                </a:lnTo>
                <a:lnTo>
                  <a:pt x="1168" y="181"/>
                </a:lnTo>
                <a:lnTo>
                  <a:pt x="1185" y="181"/>
                </a:lnTo>
                <a:lnTo>
                  <a:pt x="1200" y="181"/>
                </a:lnTo>
                <a:lnTo>
                  <a:pt x="1216" y="182"/>
                </a:lnTo>
                <a:lnTo>
                  <a:pt x="1232" y="183"/>
                </a:lnTo>
                <a:lnTo>
                  <a:pt x="1248" y="185"/>
                </a:lnTo>
                <a:lnTo>
                  <a:pt x="1263" y="186"/>
                </a:lnTo>
                <a:lnTo>
                  <a:pt x="1279" y="189"/>
                </a:lnTo>
                <a:lnTo>
                  <a:pt x="1294" y="191"/>
                </a:lnTo>
                <a:lnTo>
                  <a:pt x="1309" y="192"/>
                </a:lnTo>
                <a:lnTo>
                  <a:pt x="1324" y="195"/>
                </a:lnTo>
                <a:lnTo>
                  <a:pt x="1337" y="198"/>
                </a:lnTo>
                <a:lnTo>
                  <a:pt x="1350" y="202"/>
                </a:lnTo>
                <a:lnTo>
                  <a:pt x="1362" y="204"/>
                </a:lnTo>
                <a:lnTo>
                  <a:pt x="1373" y="207"/>
                </a:lnTo>
                <a:lnTo>
                  <a:pt x="1383" y="209"/>
                </a:lnTo>
                <a:lnTo>
                  <a:pt x="1392" y="212"/>
                </a:lnTo>
                <a:lnTo>
                  <a:pt x="1402" y="214"/>
                </a:lnTo>
                <a:lnTo>
                  <a:pt x="1408" y="217"/>
                </a:lnTo>
                <a:lnTo>
                  <a:pt x="1423" y="222"/>
                </a:lnTo>
                <a:lnTo>
                  <a:pt x="1445" y="229"/>
                </a:lnTo>
                <a:lnTo>
                  <a:pt x="1470" y="236"/>
                </a:lnTo>
                <a:lnTo>
                  <a:pt x="1496" y="243"/>
                </a:lnTo>
                <a:lnTo>
                  <a:pt x="1520" y="248"/>
                </a:lnTo>
                <a:lnTo>
                  <a:pt x="1540" y="253"/>
                </a:lnTo>
                <a:lnTo>
                  <a:pt x="1554" y="256"/>
                </a:lnTo>
                <a:lnTo>
                  <a:pt x="1559" y="257"/>
                </a:lnTo>
                <a:lnTo>
                  <a:pt x="1665" y="183"/>
                </a:lnTo>
                <a:lnTo>
                  <a:pt x="1665" y="0"/>
                </a:lnTo>
                <a:lnTo>
                  <a:pt x="0" y="0"/>
                </a:lnTo>
                <a:lnTo>
                  <a:pt x="0" y="253"/>
                </a:lnTo>
                <a:lnTo>
                  <a:pt x="60" y="280"/>
                </a:lnTo>
                <a:lnTo>
                  <a:pt x="62" y="280"/>
                </a:lnTo>
                <a:lnTo>
                  <a:pt x="67" y="278"/>
                </a:lnTo>
                <a:lnTo>
                  <a:pt x="76" y="275"/>
                </a:lnTo>
                <a:lnTo>
                  <a:pt x="88" y="273"/>
                </a:lnTo>
                <a:lnTo>
                  <a:pt x="102" y="269"/>
                </a:lnTo>
                <a:lnTo>
                  <a:pt x="119" y="265"/>
                </a:lnTo>
                <a:lnTo>
                  <a:pt x="136" y="260"/>
                </a:lnTo>
                <a:lnTo>
                  <a:pt x="154" y="254"/>
                </a:lnTo>
                <a:lnTo>
                  <a:pt x="173" y="251"/>
                </a:lnTo>
                <a:lnTo>
                  <a:pt x="191" y="245"/>
                </a:lnTo>
                <a:lnTo>
                  <a:pt x="211" y="242"/>
                </a:lnTo>
                <a:lnTo>
                  <a:pt x="228" y="236"/>
                </a:lnTo>
                <a:lnTo>
                  <a:pt x="243" y="233"/>
                </a:lnTo>
                <a:lnTo>
                  <a:pt x="257" y="230"/>
                </a:lnTo>
                <a:lnTo>
                  <a:pt x="269" y="227"/>
                </a:lnTo>
                <a:lnTo>
                  <a:pt x="278" y="226"/>
                </a:lnTo>
                <a:close/>
              </a:path>
            </a:pathLst>
          </a:custGeom>
          <a:solidFill>
            <a:srgbClr val="FFA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47" name="Freeform 15"/>
          <p:cNvSpPr>
            <a:spLocks/>
          </p:cNvSpPr>
          <p:nvPr/>
        </p:nvSpPr>
        <p:spPr bwMode="auto">
          <a:xfrm>
            <a:off x="7493000" y="3179763"/>
            <a:ext cx="776288" cy="1230312"/>
          </a:xfrm>
          <a:custGeom>
            <a:avLst/>
            <a:gdLst>
              <a:gd name="T0" fmla="*/ 0 w 489"/>
              <a:gd name="T1" fmla="*/ 0 h 775"/>
              <a:gd name="T2" fmla="*/ 352 w 489"/>
              <a:gd name="T3" fmla="*/ 66 h 775"/>
              <a:gd name="T4" fmla="*/ 356 w 489"/>
              <a:gd name="T5" fmla="*/ 67 h 775"/>
              <a:gd name="T6" fmla="*/ 366 w 489"/>
              <a:gd name="T7" fmla="*/ 71 h 775"/>
              <a:gd name="T8" fmla="*/ 382 w 489"/>
              <a:gd name="T9" fmla="*/ 78 h 775"/>
              <a:gd name="T10" fmla="*/ 401 w 489"/>
              <a:gd name="T11" fmla="*/ 85 h 775"/>
              <a:gd name="T12" fmla="*/ 419 w 489"/>
              <a:gd name="T13" fmla="*/ 94 h 775"/>
              <a:gd name="T14" fmla="*/ 439 w 489"/>
              <a:gd name="T15" fmla="*/ 103 h 775"/>
              <a:gd name="T16" fmla="*/ 454 w 489"/>
              <a:gd name="T17" fmla="*/ 114 h 775"/>
              <a:gd name="T18" fmla="*/ 465 w 489"/>
              <a:gd name="T19" fmla="*/ 124 h 775"/>
              <a:gd name="T20" fmla="*/ 481 w 489"/>
              <a:gd name="T21" fmla="*/ 159 h 775"/>
              <a:gd name="T22" fmla="*/ 488 w 489"/>
              <a:gd name="T23" fmla="*/ 199 h 775"/>
              <a:gd name="T24" fmla="*/ 489 w 489"/>
              <a:gd name="T25" fmla="*/ 231 h 775"/>
              <a:gd name="T26" fmla="*/ 488 w 489"/>
              <a:gd name="T27" fmla="*/ 244 h 775"/>
              <a:gd name="T28" fmla="*/ 422 w 489"/>
              <a:gd name="T29" fmla="*/ 775 h 775"/>
              <a:gd name="T30" fmla="*/ 54 w 489"/>
              <a:gd name="T31" fmla="*/ 686 h 775"/>
              <a:gd name="T32" fmla="*/ 0 w 489"/>
              <a:gd name="T33" fmla="*/ 0 h 7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89" h="775">
                <a:moveTo>
                  <a:pt x="0" y="0"/>
                </a:moveTo>
                <a:lnTo>
                  <a:pt x="352" y="66"/>
                </a:lnTo>
                <a:lnTo>
                  <a:pt x="356" y="67"/>
                </a:lnTo>
                <a:lnTo>
                  <a:pt x="366" y="71"/>
                </a:lnTo>
                <a:lnTo>
                  <a:pt x="382" y="78"/>
                </a:lnTo>
                <a:lnTo>
                  <a:pt x="401" y="85"/>
                </a:lnTo>
                <a:lnTo>
                  <a:pt x="419" y="94"/>
                </a:lnTo>
                <a:lnTo>
                  <a:pt x="439" y="103"/>
                </a:lnTo>
                <a:lnTo>
                  <a:pt x="454" y="114"/>
                </a:lnTo>
                <a:lnTo>
                  <a:pt x="465" y="124"/>
                </a:lnTo>
                <a:lnTo>
                  <a:pt x="481" y="159"/>
                </a:lnTo>
                <a:lnTo>
                  <a:pt x="488" y="199"/>
                </a:lnTo>
                <a:lnTo>
                  <a:pt x="489" y="231"/>
                </a:lnTo>
                <a:lnTo>
                  <a:pt x="488" y="244"/>
                </a:lnTo>
                <a:lnTo>
                  <a:pt x="422" y="775"/>
                </a:lnTo>
                <a:lnTo>
                  <a:pt x="54" y="686"/>
                </a:lnTo>
                <a:lnTo>
                  <a:pt x="0" y="0"/>
                </a:lnTo>
                <a:close/>
              </a:path>
            </a:pathLst>
          </a:custGeom>
          <a:solidFill>
            <a:srgbClr val="7FFFB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48" name="Freeform 16"/>
          <p:cNvSpPr>
            <a:spLocks/>
          </p:cNvSpPr>
          <p:nvPr/>
        </p:nvSpPr>
        <p:spPr bwMode="auto">
          <a:xfrm>
            <a:off x="5721350" y="3721100"/>
            <a:ext cx="2638425" cy="2120900"/>
          </a:xfrm>
          <a:custGeom>
            <a:avLst/>
            <a:gdLst>
              <a:gd name="T0" fmla="*/ 1661 w 1662"/>
              <a:gd name="T1" fmla="*/ 1336 h 1336"/>
              <a:gd name="T2" fmla="*/ 1662 w 1662"/>
              <a:gd name="T3" fmla="*/ 465 h 1336"/>
              <a:gd name="T4" fmla="*/ 0 w 1662"/>
              <a:gd name="T5" fmla="*/ 0 h 1336"/>
              <a:gd name="T6" fmla="*/ 0 w 1662"/>
              <a:gd name="T7" fmla="*/ 1336 h 1336"/>
              <a:gd name="T8" fmla="*/ 1661 w 1662"/>
              <a:gd name="T9" fmla="*/ 1336 h 1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62" h="1336">
                <a:moveTo>
                  <a:pt x="1661" y="1336"/>
                </a:moveTo>
                <a:lnTo>
                  <a:pt x="1662" y="465"/>
                </a:lnTo>
                <a:lnTo>
                  <a:pt x="0" y="0"/>
                </a:lnTo>
                <a:lnTo>
                  <a:pt x="0" y="1336"/>
                </a:lnTo>
                <a:lnTo>
                  <a:pt x="1661" y="1336"/>
                </a:lnTo>
                <a:close/>
              </a:path>
            </a:pathLst>
          </a:custGeom>
          <a:solidFill>
            <a:srgbClr val="E0F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49" name="Freeform 17"/>
          <p:cNvSpPr>
            <a:spLocks/>
          </p:cNvSpPr>
          <p:nvPr/>
        </p:nvSpPr>
        <p:spPr bwMode="auto">
          <a:xfrm>
            <a:off x="6692900" y="4291013"/>
            <a:ext cx="957263" cy="636587"/>
          </a:xfrm>
          <a:custGeom>
            <a:avLst/>
            <a:gdLst>
              <a:gd name="T0" fmla="*/ 0 w 603"/>
              <a:gd name="T1" fmla="*/ 89 h 401"/>
              <a:gd name="T2" fmla="*/ 0 w 603"/>
              <a:gd name="T3" fmla="*/ 281 h 401"/>
              <a:gd name="T4" fmla="*/ 301 w 603"/>
              <a:gd name="T5" fmla="*/ 401 h 401"/>
              <a:gd name="T6" fmla="*/ 603 w 603"/>
              <a:gd name="T7" fmla="*/ 248 h 401"/>
              <a:gd name="T8" fmla="*/ 603 w 603"/>
              <a:gd name="T9" fmla="*/ 70 h 401"/>
              <a:gd name="T10" fmla="*/ 305 w 603"/>
              <a:gd name="T11" fmla="*/ 0 h 401"/>
              <a:gd name="T12" fmla="*/ 0 w 603"/>
              <a:gd name="T13" fmla="*/ 89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03" h="401">
                <a:moveTo>
                  <a:pt x="0" y="89"/>
                </a:moveTo>
                <a:lnTo>
                  <a:pt x="0" y="281"/>
                </a:lnTo>
                <a:lnTo>
                  <a:pt x="301" y="401"/>
                </a:lnTo>
                <a:lnTo>
                  <a:pt x="603" y="248"/>
                </a:lnTo>
                <a:lnTo>
                  <a:pt x="603" y="70"/>
                </a:lnTo>
                <a:lnTo>
                  <a:pt x="305" y="0"/>
                </a:lnTo>
                <a:lnTo>
                  <a:pt x="0" y="89"/>
                </a:lnTo>
                <a:close/>
              </a:path>
            </a:pathLst>
          </a:custGeom>
          <a:solidFill>
            <a:srgbClr val="A5A5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50" name="Freeform 18"/>
          <p:cNvSpPr>
            <a:spLocks/>
          </p:cNvSpPr>
          <p:nvPr/>
        </p:nvSpPr>
        <p:spPr bwMode="auto">
          <a:xfrm>
            <a:off x="5807075" y="3692525"/>
            <a:ext cx="571500" cy="681038"/>
          </a:xfrm>
          <a:custGeom>
            <a:avLst/>
            <a:gdLst>
              <a:gd name="T0" fmla="*/ 12 w 360"/>
              <a:gd name="T1" fmla="*/ 344 h 429"/>
              <a:gd name="T2" fmla="*/ 16 w 360"/>
              <a:gd name="T3" fmla="*/ 348 h 429"/>
              <a:gd name="T4" fmla="*/ 30 w 360"/>
              <a:gd name="T5" fmla="*/ 355 h 429"/>
              <a:gd name="T6" fmla="*/ 53 w 360"/>
              <a:gd name="T7" fmla="*/ 363 h 429"/>
              <a:gd name="T8" fmla="*/ 85 w 360"/>
              <a:gd name="T9" fmla="*/ 367 h 429"/>
              <a:gd name="T10" fmla="*/ 98 w 360"/>
              <a:gd name="T11" fmla="*/ 367 h 429"/>
              <a:gd name="T12" fmla="*/ 116 w 360"/>
              <a:gd name="T13" fmla="*/ 366 h 429"/>
              <a:gd name="T14" fmla="*/ 133 w 360"/>
              <a:gd name="T15" fmla="*/ 364 h 429"/>
              <a:gd name="T16" fmla="*/ 140 w 360"/>
              <a:gd name="T17" fmla="*/ 363 h 429"/>
              <a:gd name="T18" fmla="*/ 153 w 360"/>
              <a:gd name="T19" fmla="*/ 403 h 429"/>
              <a:gd name="T20" fmla="*/ 165 w 360"/>
              <a:gd name="T21" fmla="*/ 411 h 429"/>
              <a:gd name="T22" fmla="*/ 189 w 360"/>
              <a:gd name="T23" fmla="*/ 420 h 429"/>
              <a:gd name="T24" fmla="*/ 217 w 360"/>
              <a:gd name="T25" fmla="*/ 428 h 429"/>
              <a:gd name="T26" fmla="*/ 258 w 360"/>
              <a:gd name="T27" fmla="*/ 428 h 429"/>
              <a:gd name="T28" fmla="*/ 296 w 360"/>
              <a:gd name="T29" fmla="*/ 423 h 429"/>
              <a:gd name="T30" fmla="*/ 320 w 360"/>
              <a:gd name="T31" fmla="*/ 415 h 429"/>
              <a:gd name="T32" fmla="*/ 331 w 360"/>
              <a:gd name="T33" fmla="*/ 410 h 429"/>
              <a:gd name="T34" fmla="*/ 360 w 360"/>
              <a:gd name="T35" fmla="*/ 154 h 429"/>
              <a:gd name="T36" fmla="*/ 360 w 360"/>
              <a:gd name="T37" fmla="*/ 76 h 429"/>
              <a:gd name="T38" fmla="*/ 354 w 360"/>
              <a:gd name="T39" fmla="*/ 71 h 429"/>
              <a:gd name="T40" fmla="*/ 340 w 360"/>
              <a:gd name="T41" fmla="*/ 61 h 429"/>
              <a:gd name="T42" fmla="*/ 322 w 360"/>
              <a:gd name="T43" fmla="*/ 48 h 429"/>
              <a:gd name="T44" fmla="*/ 306 w 360"/>
              <a:gd name="T45" fmla="*/ 41 h 429"/>
              <a:gd name="T46" fmla="*/ 279 w 360"/>
              <a:gd name="T47" fmla="*/ 38 h 429"/>
              <a:gd name="T48" fmla="*/ 255 w 360"/>
              <a:gd name="T49" fmla="*/ 36 h 429"/>
              <a:gd name="T50" fmla="*/ 233 w 360"/>
              <a:gd name="T51" fmla="*/ 38 h 429"/>
              <a:gd name="T52" fmla="*/ 217 w 360"/>
              <a:gd name="T53" fmla="*/ 38 h 429"/>
              <a:gd name="T54" fmla="*/ 198 w 360"/>
              <a:gd name="T55" fmla="*/ 39 h 429"/>
              <a:gd name="T56" fmla="*/ 189 w 360"/>
              <a:gd name="T57" fmla="*/ 41 h 429"/>
              <a:gd name="T58" fmla="*/ 186 w 360"/>
              <a:gd name="T59" fmla="*/ 38 h 429"/>
              <a:gd name="T60" fmla="*/ 178 w 360"/>
              <a:gd name="T61" fmla="*/ 27 h 429"/>
              <a:gd name="T62" fmla="*/ 165 w 360"/>
              <a:gd name="T63" fmla="*/ 16 h 429"/>
              <a:gd name="T64" fmla="*/ 147 w 360"/>
              <a:gd name="T65" fmla="*/ 7 h 429"/>
              <a:gd name="T66" fmla="*/ 128 w 360"/>
              <a:gd name="T67" fmla="*/ 3 h 429"/>
              <a:gd name="T68" fmla="*/ 110 w 360"/>
              <a:gd name="T69" fmla="*/ 0 h 429"/>
              <a:gd name="T70" fmla="*/ 92 w 360"/>
              <a:gd name="T71" fmla="*/ 0 h 429"/>
              <a:gd name="T72" fmla="*/ 72 w 360"/>
              <a:gd name="T73" fmla="*/ 3 h 429"/>
              <a:gd name="T74" fmla="*/ 52 w 360"/>
              <a:gd name="T75" fmla="*/ 8 h 429"/>
              <a:gd name="T76" fmla="*/ 34 w 360"/>
              <a:gd name="T77" fmla="*/ 17 h 429"/>
              <a:gd name="T78" fmla="*/ 19 w 360"/>
              <a:gd name="T79" fmla="*/ 25 h 429"/>
              <a:gd name="T80" fmla="*/ 14 w 360"/>
              <a:gd name="T81" fmla="*/ 29 h 429"/>
              <a:gd name="T82" fmla="*/ 0 w 360"/>
              <a:gd name="T83" fmla="*/ 103 h 4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60" h="429">
                <a:moveTo>
                  <a:pt x="0" y="103"/>
                </a:moveTo>
                <a:lnTo>
                  <a:pt x="12" y="344"/>
                </a:lnTo>
                <a:lnTo>
                  <a:pt x="13" y="345"/>
                </a:lnTo>
                <a:lnTo>
                  <a:pt x="16" y="348"/>
                </a:lnTo>
                <a:lnTo>
                  <a:pt x="22" y="350"/>
                </a:lnTo>
                <a:lnTo>
                  <a:pt x="30" y="355"/>
                </a:lnTo>
                <a:lnTo>
                  <a:pt x="40" y="359"/>
                </a:lnTo>
                <a:lnTo>
                  <a:pt x="53" y="363"/>
                </a:lnTo>
                <a:lnTo>
                  <a:pt x="67" y="366"/>
                </a:lnTo>
                <a:lnTo>
                  <a:pt x="85" y="367"/>
                </a:lnTo>
                <a:lnTo>
                  <a:pt x="91" y="367"/>
                </a:lnTo>
                <a:lnTo>
                  <a:pt x="98" y="367"/>
                </a:lnTo>
                <a:lnTo>
                  <a:pt x="107" y="366"/>
                </a:lnTo>
                <a:lnTo>
                  <a:pt x="116" y="366"/>
                </a:lnTo>
                <a:lnTo>
                  <a:pt x="125" y="364"/>
                </a:lnTo>
                <a:lnTo>
                  <a:pt x="133" y="364"/>
                </a:lnTo>
                <a:lnTo>
                  <a:pt x="138" y="363"/>
                </a:lnTo>
                <a:lnTo>
                  <a:pt x="140" y="363"/>
                </a:lnTo>
                <a:lnTo>
                  <a:pt x="151" y="402"/>
                </a:lnTo>
                <a:lnTo>
                  <a:pt x="153" y="403"/>
                </a:lnTo>
                <a:lnTo>
                  <a:pt x="158" y="406"/>
                </a:lnTo>
                <a:lnTo>
                  <a:pt x="165" y="411"/>
                </a:lnTo>
                <a:lnTo>
                  <a:pt x="176" y="415"/>
                </a:lnTo>
                <a:lnTo>
                  <a:pt x="189" y="420"/>
                </a:lnTo>
                <a:lnTo>
                  <a:pt x="202" y="425"/>
                </a:lnTo>
                <a:lnTo>
                  <a:pt x="217" y="428"/>
                </a:lnTo>
                <a:lnTo>
                  <a:pt x="233" y="429"/>
                </a:lnTo>
                <a:lnTo>
                  <a:pt x="258" y="428"/>
                </a:lnTo>
                <a:lnTo>
                  <a:pt x="279" y="425"/>
                </a:lnTo>
                <a:lnTo>
                  <a:pt x="296" y="423"/>
                </a:lnTo>
                <a:lnTo>
                  <a:pt x="310" y="419"/>
                </a:lnTo>
                <a:lnTo>
                  <a:pt x="320" y="415"/>
                </a:lnTo>
                <a:lnTo>
                  <a:pt x="327" y="411"/>
                </a:lnTo>
                <a:lnTo>
                  <a:pt x="331" y="410"/>
                </a:lnTo>
                <a:lnTo>
                  <a:pt x="332" y="408"/>
                </a:lnTo>
                <a:lnTo>
                  <a:pt x="360" y="154"/>
                </a:lnTo>
                <a:lnTo>
                  <a:pt x="349" y="138"/>
                </a:lnTo>
                <a:lnTo>
                  <a:pt x="360" y="76"/>
                </a:lnTo>
                <a:lnTo>
                  <a:pt x="359" y="75"/>
                </a:lnTo>
                <a:lnTo>
                  <a:pt x="354" y="71"/>
                </a:lnTo>
                <a:lnTo>
                  <a:pt x="348" y="66"/>
                </a:lnTo>
                <a:lnTo>
                  <a:pt x="340" y="61"/>
                </a:lnTo>
                <a:lnTo>
                  <a:pt x="331" y="54"/>
                </a:lnTo>
                <a:lnTo>
                  <a:pt x="322" y="48"/>
                </a:lnTo>
                <a:lnTo>
                  <a:pt x="313" y="44"/>
                </a:lnTo>
                <a:lnTo>
                  <a:pt x="306" y="41"/>
                </a:lnTo>
                <a:lnTo>
                  <a:pt x="292" y="39"/>
                </a:lnTo>
                <a:lnTo>
                  <a:pt x="279" y="38"/>
                </a:lnTo>
                <a:lnTo>
                  <a:pt x="266" y="36"/>
                </a:lnTo>
                <a:lnTo>
                  <a:pt x="255" y="36"/>
                </a:lnTo>
                <a:lnTo>
                  <a:pt x="243" y="36"/>
                </a:lnTo>
                <a:lnTo>
                  <a:pt x="233" y="38"/>
                </a:lnTo>
                <a:lnTo>
                  <a:pt x="224" y="38"/>
                </a:lnTo>
                <a:lnTo>
                  <a:pt x="217" y="38"/>
                </a:lnTo>
                <a:lnTo>
                  <a:pt x="207" y="38"/>
                </a:lnTo>
                <a:lnTo>
                  <a:pt x="198" y="39"/>
                </a:lnTo>
                <a:lnTo>
                  <a:pt x="191" y="41"/>
                </a:lnTo>
                <a:lnTo>
                  <a:pt x="189" y="41"/>
                </a:lnTo>
                <a:lnTo>
                  <a:pt x="187" y="40"/>
                </a:lnTo>
                <a:lnTo>
                  <a:pt x="186" y="38"/>
                </a:lnTo>
                <a:lnTo>
                  <a:pt x="182" y="32"/>
                </a:lnTo>
                <a:lnTo>
                  <a:pt x="178" y="27"/>
                </a:lnTo>
                <a:lnTo>
                  <a:pt x="172" y="21"/>
                </a:lnTo>
                <a:lnTo>
                  <a:pt x="165" y="16"/>
                </a:lnTo>
                <a:lnTo>
                  <a:pt x="156" y="10"/>
                </a:lnTo>
                <a:lnTo>
                  <a:pt x="147" y="7"/>
                </a:lnTo>
                <a:lnTo>
                  <a:pt x="137" y="4"/>
                </a:lnTo>
                <a:lnTo>
                  <a:pt x="128" y="3"/>
                </a:lnTo>
                <a:lnTo>
                  <a:pt x="119" y="1"/>
                </a:lnTo>
                <a:lnTo>
                  <a:pt x="110" y="0"/>
                </a:lnTo>
                <a:lnTo>
                  <a:pt x="101" y="0"/>
                </a:lnTo>
                <a:lnTo>
                  <a:pt x="92" y="0"/>
                </a:lnTo>
                <a:lnTo>
                  <a:pt x="83" y="1"/>
                </a:lnTo>
                <a:lnTo>
                  <a:pt x="72" y="3"/>
                </a:lnTo>
                <a:lnTo>
                  <a:pt x="62" y="5"/>
                </a:lnTo>
                <a:lnTo>
                  <a:pt x="52" y="8"/>
                </a:lnTo>
                <a:lnTo>
                  <a:pt x="43" y="13"/>
                </a:lnTo>
                <a:lnTo>
                  <a:pt x="34" y="17"/>
                </a:lnTo>
                <a:lnTo>
                  <a:pt x="26" y="21"/>
                </a:lnTo>
                <a:lnTo>
                  <a:pt x="19" y="25"/>
                </a:lnTo>
                <a:lnTo>
                  <a:pt x="16" y="27"/>
                </a:lnTo>
                <a:lnTo>
                  <a:pt x="14" y="29"/>
                </a:lnTo>
                <a:lnTo>
                  <a:pt x="18" y="91"/>
                </a:lnTo>
                <a:lnTo>
                  <a:pt x="0" y="103"/>
                </a:lnTo>
                <a:close/>
              </a:path>
            </a:pathLst>
          </a:custGeom>
          <a:solidFill>
            <a:srgbClr val="A5FFC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51" name="Freeform 19"/>
          <p:cNvSpPr>
            <a:spLocks/>
          </p:cNvSpPr>
          <p:nvPr/>
        </p:nvSpPr>
        <p:spPr bwMode="auto">
          <a:xfrm>
            <a:off x="7018338" y="3094038"/>
            <a:ext cx="923925" cy="1157287"/>
          </a:xfrm>
          <a:custGeom>
            <a:avLst/>
            <a:gdLst>
              <a:gd name="T0" fmla="*/ 221 w 582"/>
              <a:gd name="T1" fmla="*/ 23 h 729"/>
              <a:gd name="T2" fmla="*/ 0 w 582"/>
              <a:gd name="T3" fmla="*/ 291 h 729"/>
              <a:gd name="T4" fmla="*/ 4 w 582"/>
              <a:gd name="T5" fmla="*/ 589 h 729"/>
              <a:gd name="T6" fmla="*/ 496 w 582"/>
              <a:gd name="T7" fmla="*/ 709 h 729"/>
              <a:gd name="T8" fmla="*/ 558 w 582"/>
              <a:gd name="T9" fmla="*/ 729 h 729"/>
              <a:gd name="T10" fmla="*/ 582 w 582"/>
              <a:gd name="T11" fmla="*/ 705 h 729"/>
              <a:gd name="T12" fmla="*/ 579 w 582"/>
              <a:gd name="T13" fmla="*/ 688 h 729"/>
              <a:gd name="T14" fmla="*/ 570 w 582"/>
              <a:gd name="T15" fmla="*/ 645 h 729"/>
              <a:gd name="T16" fmla="*/ 558 w 582"/>
              <a:gd name="T17" fmla="*/ 583 h 729"/>
              <a:gd name="T18" fmla="*/ 545 w 582"/>
              <a:gd name="T19" fmla="*/ 510 h 729"/>
              <a:gd name="T20" fmla="*/ 531 w 582"/>
              <a:gd name="T21" fmla="*/ 438 h 729"/>
              <a:gd name="T22" fmla="*/ 520 w 582"/>
              <a:gd name="T23" fmla="*/ 373 h 729"/>
              <a:gd name="T24" fmla="*/ 511 w 582"/>
              <a:gd name="T25" fmla="*/ 327 h 729"/>
              <a:gd name="T26" fmla="*/ 508 w 582"/>
              <a:gd name="T27" fmla="*/ 306 h 729"/>
              <a:gd name="T28" fmla="*/ 504 w 582"/>
              <a:gd name="T29" fmla="*/ 289 h 729"/>
              <a:gd name="T30" fmla="*/ 495 w 582"/>
              <a:gd name="T31" fmla="*/ 263 h 729"/>
              <a:gd name="T32" fmla="*/ 483 w 582"/>
              <a:gd name="T33" fmla="*/ 236 h 729"/>
              <a:gd name="T34" fmla="*/ 473 w 582"/>
              <a:gd name="T35" fmla="*/ 217 h 729"/>
              <a:gd name="T36" fmla="*/ 465 w 582"/>
              <a:gd name="T37" fmla="*/ 209 h 729"/>
              <a:gd name="T38" fmla="*/ 452 w 582"/>
              <a:gd name="T39" fmla="*/ 199 h 729"/>
              <a:gd name="T40" fmla="*/ 437 w 582"/>
              <a:gd name="T41" fmla="*/ 187 h 729"/>
              <a:gd name="T42" fmla="*/ 419 w 582"/>
              <a:gd name="T43" fmla="*/ 176 h 729"/>
              <a:gd name="T44" fmla="*/ 401 w 582"/>
              <a:gd name="T45" fmla="*/ 163 h 729"/>
              <a:gd name="T46" fmla="*/ 385 w 582"/>
              <a:gd name="T47" fmla="*/ 152 h 729"/>
              <a:gd name="T48" fmla="*/ 372 w 582"/>
              <a:gd name="T49" fmla="*/ 145 h 729"/>
              <a:gd name="T50" fmla="*/ 365 w 582"/>
              <a:gd name="T51" fmla="*/ 139 h 729"/>
              <a:gd name="T52" fmla="*/ 359 w 582"/>
              <a:gd name="T53" fmla="*/ 134 h 729"/>
              <a:gd name="T54" fmla="*/ 352 w 582"/>
              <a:gd name="T55" fmla="*/ 126 h 729"/>
              <a:gd name="T56" fmla="*/ 343 w 582"/>
              <a:gd name="T57" fmla="*/ 116 h 729"/>
              <a:gd name="T58" fmla="*/ 334 w 582"/>
              <a:gd name="T59" fmla="*/ 106 h 729"/>
              <a:gd name="T60" fmla="*/ 325 w 582"/>
              <a:gd name="T61" fmla="*/ 95 h 729"/>
              <a:gd name="T62" fmla="*/ 317 w 582"/>
              <a:gd name="T63" fmla="*/ 86 h 729"/>
              <a:gd name="T64" fmla="*/ 312 w 582"/>
              <a:gd name="T65" fmla="*/ 80 h 729"/>
              <a:gd name="T66" fmla="*/ 310 w 582"/>
              <a:gd name="T67" fmla="*/ 77 h 729"/>
              <a:gd name="T68" fmla="*/ 309 w 582"/>
              <a:gd name="T69" fmla="*/ 75 h 729"/>
              <a:gd name="T70" fmla="*/ 306 w 582"/>
              <a:gd name="T71" fmla="*/ 68 h 729"/>
              <a:gd name="T72" fmla="*/ 301 w 582"/>
              <a:gd name="T73" fmla="*/ 58 h 729"/>
              <a:gd name="T74" fmla="*/ 295 w 582"/>
              <a:gd name="T75" fmla="*/ 48 h 729"/>
              <a:gd name="T76" fmla="*/ 288 w 582"/>
              <a:gd name="T77" fmla="*/ 36 h 729"/>
              <a:gd name="T78" fmla="*/ 281 w 582"/>
              <a:gd name="T79" fmla="*/ 24 h 729"/>
              <a:gd name="T80" fmla="*/ 274 w 582"/>
              <a:gd name="T81" fmla="*/ 17 h 729"/>
              <a:gd name="T82" fmla="*/ 268 w 582"/>
              <a:gd name="T83" fmla="*/ 12 h 729"/>
              <a:gd name="T84" fmla="*/ 261 w 582"/>
              <a:gd name="T85" fmla="*/ 9 h 729"/>
              <a:gd name="T86" fmla="*/ 255 w 582"/>
              <a:gd name="T87" fmla="*/ 6 h 729"/>
              <a:gd name="T88" fmla="*/ 247 w 582"/>
              <a:gd name="T89" fmla="*/ 5 h 729"/>
              <a:gd name="T90" fmla="*/ 241 w 582"/>
              <a:gd name="T91" fmla="*/ 2 h 729"/>
              <a:gd name="T92" fmla="*/ 234 w 582"/>
              <a:gd name="T93" fmla="*/ 1 h 729"/>
              <a:gd name="T94" fmla="*/ 229 w 582"/>
              <a:gd name="T95" fmla="*/ 1 h 729"/>
              <a:gd name="T96" fmla="*/ 226 w 582"/>
              <a:gd name="T97" fmla="*/ 0 h 729"/>
              <a:gd name="T98" fmla="*/ 225 w 582"/>
              <a:gd name="T99" fmla="*/ 0 h 729"/>
              <a:gd name="T100" fmla="*/ 221 w 582"/>
              <a:gd name="T101" fmla="*/ 23 h 7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582" h="729">
                <a:moveTo>
                  <a:pt x="221" y="23"/>
                </a:moveTo>
                <a:lnTo>
                  <a:pt x="0" y="291"/>
                </a:lnTo>
                <a:lnTo>
                  <a:pt x="4" y="589"/>
                </a:lnTo>
                <a:lnTo>
                  <a:pt x="496" y="709"/>
                </a:lnTo>
                <a:lnTo>
                  <a:pt x="558" y="729"/>
                </a:lnTo>
                <a:lnTo>
                  <a:pt x="582" y="705"/>
                </a:lnTo>
                <a:lnTo>
                  <a:pt x="579" y="688"/>
                </a:lnTo>
                <a:lnTo>
                  <a:pt x="570" y="645"/>
                </a:lnTo>
                <a:lnTo>
                  <a:pt x="558" y="583"/>
                </a:lnTo>
                <a:lnTo>
                  <a:pt x="545" y="510"/>
                </a:lnTo>
                <a:lnTo>
                  <a:pt x="531" y="438"/>
                </a:lnTo>
                <a:lnTo>
                  <a:pt x="520" y="373"/>
                </a:lnTo>
                <a:lnTo>
                  <a:pt x="511" y="327"/>
                </a:lnTo>
                <a:lnTo>
                  <a:pt x="508" y="306"/>
                </a:lnTo>
                <a:lnTo>
                  <a:pt x="504" y="289"/>
                </a:lnTo>
                <a:lnTo>
                  <a:pt x="495" y="263"/>
                </a:lnTo>
                <a:lnTo>
                  <a:pt x="483" y="236"/>
                </a:lnTo>
                <a:lnTo>
                  <a:pt x="473" y="217"/>
                </a:lnTo>
                <a:lnTo>
                  <a:pt x="465" y="209"/>
                </a:lnTo>
                <a:lnTo>
                  <a:pt x="452" y="199"/>
                </a:lnTo>
                <a:lnTo>
                  <a:pt x="437" y="187"/>
                </a:lnTo>
                <a:lnTo>
                  <a:pt x="419" y="176"/>
                </a:lnTo>
                <a:lnTo>
                  <a:pt x="401" y="163"/>
                </a:lnTo>
                <a:lnTo>
                  <a:pt x="385" y="152"/>
                </a:lnTo>
                <a:lnTo>
                  <a:pt x="372" y="145"/>
                </a:lnTo>
                <a:lnTo>
                  <a:pt x="365" y="139"/>
                </a:lnTo>
                <a:lnTo>
                  <a:pt x="359" y="134"/>
                </a:lnTo>
                <a:lnTo>
                  <a:pt x="352" y="126"/>
                </a:lnTo>
                <a:lnTo>
                  <a:pt x="343" y="116"/>
                </a:lnTo>
                <a:lnTo>
                  <a:pt x="334" y="106"/>
                </a:lnTo>
                <a:lnTo>
                  <a:pt x="325" y="95"/>
                </a:lnTo>
                <a:lnTo>
                  <a:pt x="317" y="86"/>
                </a:lnTo>
                <a:lnTo>
                  <a:pt x="312" y="80"/>
                </a:lnTo>
                <a:lnTo>
                  <a:pt x="310" y="77"/>
                </a:lnTo>
                <a:lnTo>
                  <a:pt x="309" y="75"/>
                </a:lnTo>
                <a:lnTo>
                  <a:pt x="306" y="68"/>
                </a:lnTo>
                <a:lnTo>
                  <a:pt x="301" y="58"/>
                </a:lnTo>
                <a:lnTo>
                  <a:pt x="295" y="48"/>
                </a:lnTo>
                <a:lnTo>
                  <a:pt x="288" y="36"/>
                </a:lnTo>
                <a:lnTo>
                  <a:pt x="281" y="24"/>
                </a:lnTo>
                <a:lnTo>
                  <a:pt x="274" y="17"/>
                </a:lnTo>
                <a:lnTo>
                  <a:pt x="268" y="12"/>
                </a:lnTo>
                <a:lnTo>
                  <a:pt x="261" y="9"/>
                </a:lnTo>
                <a:lnTo>
                  <a:pt x="255" y="6"/>
                </a:lnTo>
                <a:lnTo>
                  <a:pt x="247" y="5"/>
                </a:lnTo>
                <a:lnTo>
                  <a:pt x="241" y="2"/>
                </a:lnTo>
                <a:lnTo>
                  <a:pt x="234" y="1"/>
                </a:lnTo>
                <a:lnTo>
                  <a:pt x="229" y="1"/>
                </a:lnTo>
                <a:lnTo>
                  <a:pt x="226" y="0"/>
                </a:lnTo>
                <a:lnTo>
                  <a:pt x="225" y="0"/>
                </a:lnTo>
                <a:lnTo>
                  <a:pt x="221" y="23"/>
                </a:lnTo>
                <a:close/>
              </a:path>
            </a:pathLst>
          </a:custGeom>
          <a:solidFill>
            <a:srgbClr val="E0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52" name="Freeform 20"/>
          <p:cNvSpPr>
            <a:spLocks/>
          </p:cNvSpPr>
          <p:nvPr/>
        </p:nvSpPr>
        <p:spPr bwMode="auto">
          <a:xfrm>
            <a:off x="6767513" y="2217738"/>
            <a:ext cx="860425" cy="912812"/>
          </a:xfrm>
          <a:custGeom>
            <a:avLst/>
            <a:gdLst>
              <a:gd name="T0" fmla="*/ 405 w 542"/>
              <a:gd name="T1" fmla="*/ 71 h 575"/>
              <a:gd name="T2" fmla="*/ 402 w 542"/>
              <a:gd name="T3" fmla="*/ 69 h 575"/>
              <a:gd name="T4" fmla="*/ 395 w 542"/>
              <a:gd name="T5" fmla="*/ 61 h 575"/>
              <a:gd name="T6" fmla="*/ 383 w 542"/>
              <a:gd name="T7" fmla="*/ 51 h 575"/>
              <a:gd name="T8" fmla="*/ 369 w 542"/>
              <a:gd name="T9" fmla="*/ 38 h 575"/>
              <a:gd name="T10" fmla="*/ 352 w 542"/>
              <a:gd name="T11" fmla="*/ 26 h 575"/>
              <a:gd name="T12" fmla="*/ 333 w 542"/>
              <a:gd name="T13" fmla="*/ 14 h 575"/>
              <a:gd name="T14" fmla="*/ 312 w 542"/>
              <a:gd name="T15" fmla="*/ 5 h 575"/>
              <a:gd name="T16" fmla="*/ 291 w 542"/>
              <a:gd name="T17" fmla="*/ 2 h 575"/>
              <a:gd name="T18" fmla="*/ 281 w 542"/>
              <a:gd name="T19" fmla="*/ 0 h 575"/>
              <a:gd name="T20" fmla="*/ 266 w 542"/>
              <a:gd name="T21" fmla="*/ 0 h 575"/>
              <a:gd name="T22" fmla="*/ 249 w 542"/>
              <a:gd name="T23" fmla="*/ 0 h 575"/>
              <a:gd name="T24" fmla="*/ 228 w 542"/>
              <a:gd name="T25" fmla="*/ 2 h 575"/>
              <a:gd name="T26" fmla="*/ 207 w 542"/>
              <a:gd name="T27" fmla="*/ 4 h 575"/>
              <a:gd name="T28" fmla="*/ 185 w 542"/>
              <a:gd name="T29" fmla="*/ 9 h 575"/>
              <a:gd name="T30" fmla="*/ 164 w 542"/>
              <a:gd name="T31" fmla="*/ 14 h 575"/>
              <a:gd name="T32" fmla="*/ 142 w 542"/>
              <a:gd name="T33" fmla="*/ 22 h 575"/>
              <a:gd name="T34" fmla="*/ 122 w 542"/>
              <a:gd name="T35" fmla="*/ 33 h 575"/>
              <a:gd name="T36" fmla="*/ 104 w 542"/>
              <a:gd name="T37" fmla="*/ 47 h 575"/>
              <a:gd name="T38" fmla="*/ 87 w 542"/>
              <a:gd name="T39" fmla="*/ 64 h 575"/>
              <a:gd name="T40" fmla="*/ 71 w 542"/>
              <a:gd name="T41" fmla="*/ 80 h 575"/>
              <a:gd name="T42" fmla="*/ 58 w 542"/>
              <a:gd name="T43" fmla="*/ 97 h 575"/>
              <a:gd name="T44" fmla="*/ 47 w 542"/>
              <a:gd name="T45" fmla="*/ 110 h 575"/>
              <a:gd name="T46" fmla="*/ 41 w 542"/>
              <a:gd name="T47" fmla="*/ 119 h 575"/>
              <a:gd name="T48" fmla="*/ 38 w 542"/>
              <a:gd name="T49" fmla="*/ 123 h 575"/>
              <a:gd name="T50" fmla="*/ 69 w 542"/>
              <a:gd name="T51" fmla="*/ 123 h 575"/>
              <a:gd name="T52" fmla="*/ 0 w 542"/>
              <a:gd name="T53" fmla="*/ 206 h 575"/>
              <a:gd name="T54" fmla="*/ 402 w 542"/>
              <a:gd name="T55" fmla="*/ 542 h 575"/>
              <a:gd name="T56" fmla="*/ 454 w 542"/>
              <a:gd name="T57" fmla="*/ 575 h 575"/>
              <a:gd name="T58" fmla="*/ 455 w 542"/>
              <a:gd name="T59" fmla="*/ 566 h 575"/>
              <a:gd name="T60" fmla="*/ 458 w 542"/>
              <a:gd name="T61" fmla="*/ 545 h 575"/>
              <a:gd name="T62" fmla="*/ 464 w 542"/>
              <a:gd name="T63" fmla="*/ 522 h 575"/>
              <a:gd name="T64" fmla="*/ 472 w 542"/>
              <a:gd name="T65" fmla="*/ 505 h 575"/>
              <a:gd name="T66" fmla="*/ 483 w 542"/>
              <a:gd name="T67" fmla="*/ 492 h 575"/>
              <a:gd name="T68" fmla="*/ 493 w 542"/>
              <a:gd name="T69" fmla="*/ 472 h 575"/>
              <a:gd name="T70" fmla="*/ 503 w 542"/>
              <a:gd name="T71" fmla="*/ 445 h 575"/>
              <a:gd name="T72" fmla="*/ 514 w 542"/>
              <a:gd name="T73" fmla="*/ 416 h 575"/>
              <a:gd name="T74" fmla="*/ 523 w 542"/>
              <a:gd name="T75" fmla="*/ 387 h 575"/>
              <a:gd name="T76" fmla="*/ 530 w 542"/>
              <a:gd name="T77" fmla="*/ 359 h 575"/>
              <a:gd name="T78" fmla="*/ 535 w 542"/>
              <a:gd name="T79" fmla="*/ 336 h 575"/>
              <a:gd name="T80" fmla="*/ 539 w 542"/>
              <a:gd name="T81" fmla="*/ 319 h 575"/>
              <a:gd name="T82" fmla="*/ 542 w 542"/>
              <a:gd name="T83" fmla="*/ 292 h 575"/>
              <a:gd name="T84" fmla="*/ 539 w 542"/>
              <a:gd name="T85" fmla="*/ 264 h 575"/>
              <a:gd name="T86" fmla="*/ 534 w 542"/>
              <a:gd name="T87" fmla="*/ 237 h 575"/>
              <a:gd name="T88" fmla="*/ 524 w 542"/>
              <a:gd name="T89" fmla="*/ 213 h 575"/>
              <a:gd name="T90" fmla="*/ 517 w 542"/>
              <a:gd name="T91" fmla="*/ 202 h 575"/>
              <a:gd name="T92" fmla="*/ 510 w 542"/>
              <a:gd name="T93" fmla="*/ 189 h 575"/>
              <a:gd name="T94" fmla="*/ 501 w 542"/>
              <a:gd name="T95" fmla="*/ 176 h 575"/>
              <a:gd name="T96" fmla="*/ 493 w 542"/>
              <a:gd name="T97" fmla="*/ 164 h 575"/>
              <a:gd name="T98" fmla="*/ 484 w 542"/>
              <a:gd name="T99" fmla="*/ 153 h 575"/>
              <a:gd name="T100" fmla="*/ 479 w 542"/>
              <a:gd name="T101" fmla="*/ 144 h 575"/>
              <a:gd name="T102" fmla="*/ 473 w 542"/>
              <a:gd name="T103" fmla="*/ 138 h 575"/>
              <a:gd name="T104" fmla="*/ 472 w 542"/>
              <a:gd name="T105" fmla="*/ 136 h 575"/>
              <a:gd name="T106" fmla="*/ 490 w 542"/>
              <a:gd name="T107" fmla="*/ 123 h 575"/>
              <a:gd name="T108" fmla="*/ 490 w 542"/>
              <a:gd name="T109" fmla="*/ 87 h 575"/>
              <a:gd name="T110" fmla="*/ 405 w 542"/>
              <a:gd name="T111" fmla="*/ 71 h 5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42" h="575">
                <a:moveTo>
                  <a:pt x="405" y="71"/>
                </a:moveTo>
                <a:lnTo>
                  <a:pt x="402" y="69"/>
                </a:lnTo>
                <a:lnTo>
                  <a:pt x="395" y="61"/>
                </a:lnTo>
                <a:lnTo>
                  <a:pt x="383" y="51"/>
                </a:lnTo>
                <a:lnTo>
                  <a:pt x="369" y="38"/>
                </a:lnTo>
                <a:lnTo>
                  <a:pt x="352" y="26"/>
                </a:lnTo>
                <a:lnTo>
                  <a:pt x="333" y="14"/>
                </a:lnTo>
                <a:lnTo>
                  <a:pt x="312" y="5"/>
                </a:lnTo>
                <a:lnTo>
                  <a:pt x="291" y="2"/>
                </a:lnTo>
                <a:lnTo>
                  <a:pt x="281" y="0"/>
                </a:lnTo>
                <a:lnTo>
                  <a:pt x="266" y="0"/>
                </a:lnTo>
                <a:lnTo>
                  <a:pt x="249" y="0"/>
                </a:lnTo>
                <a:lnTo>
                  <a:pt x="228" y="2"/>
                </a:lnTo>
                <a:lnTo>
                  <a:pt x="207" y="4"/>
                </a:lnTo>
                <a:lnTo>
                  <a:pt x="185" y="9"/>
                </a:lnTo>
                <a:lnTo>
                  <a:pt x="164" y="14"/>
                </a:lnTo>
                <a:lnTo>
                  <a:pt x="142" y="22"/>
                </a:lnTo>
                <a:lnTo>
                  <a:pt x="122" y="33"/>
                </a:lnTo>
                <a:lnTo>
                  <a:pt x="104" y="47"/>
                </a:lnTo>
                <a:lnTo>
                  <a:pt x="87" y="64"/>
                </a:lnTo>
                <a:lnTo>
                  <a:pt x="71" y="80"/>
                </a:lnTo>
                <a:lnTo>
                  <a:pt x="58" y="97"/>
                </a:lnTo>
                <a:lnTo>
                  <a:pt x="47" y="110"/>
                </a:lnTo>
                <a:lnTo>
                  <a:pt x="41" y="119"/>
                </a:lnTo>
                <a:lnTo>
                  <a:pt x="38" y="123"/>
                </a:lnTo>
                <a:lnTo>
                  <a:pt x="69" y="123"/>
                </a:lnTo>
                <a:lnTo>
                  <a:pt x="0" y="206"/>
                </a:lnTo>
                <a:lnTo>
                  <a:pt x="402" y="542"/>
                </a:lnTo>
                <a:lnTo>
                  <a:pt x="454" y="575"/>
                </a:lnTo>
                <a:lnTo>
                  <a:pt x="455" y="566"/>
                </a:lnTo>
                <a:lnTo>
                  <a:pt x="458" y="545"/>
                </a:lnTo>
                <a:lnTo>
                  <a:pt x="464" y="522"/>
                </a:lnTo>
                <a:lnTo>
                  <a:pt x="472" y="505"/>
                </a:lnTo>
                <a:lnTo>
                  <a:pt x="483" y="492"/>
                </a:lnTo>
                <a:lnTo>
                  <a:pt x="493" y="472"/>
                </a:lnTo>
                <a:lnTo>
                  <a:pt x="503" y="445"/>
                </a:lnTo>
                <a:lnTo>
                  <a:pt x="514" y="416"/>
                </a:lnTo>
                <a:lnTo>
                  <a:pt x="523" y="387"/>
                </a:lnTo>
                <a:lnTo>
                  <a:pt x="530" y="359"/>
                </a:lnTo>
                <a:lnTo>
                  <a:pt x="535" y="336"/>
                </a:lnTo>
                <a:lnTo>
                  <a:pt x="539" y="319"/>
                </a:lnTo>
                <a:lnTo>
                  <a:pt x="542" y="292"/>
                </a:lnTo>
                <a:lnTo>
                  <a:pt x="539" y="264"/>
                </a:lnTo>
                <a:lnTo>
                  <a:pt x="534" y="237"/>
                </a:lnTo>
                <a:lnTo>
                  <a:pt x="524" y="213"/>
                </a:lnTo>
                <a:lnTo>
                  <a:pt x="517" y="202"/>
                </a:lnTo>
                <a:lnTo>
                  <a:pt x="510" y="189"/>
                </a:lnTo>
                <a:lnTo>
                  <a:pt x="501" y="176"/>
                </a:lnTo>
                <a:lnTo>
                  <a:pt x="493" y="164"/>
                </a:lnTo>
                <a:lnTo>
                  <a:pt x="484" y="153"/>
                </a:lnTo>
                <a:lnTo>
                  <a:pt x="479" y="144"/>
                </a:lnTo>
                <a:lnTo>
                  <a:pt x="473" y="138"/>
                </a:lnTo>
                <a:lnTo>
                  <a:pt x="472" y="136"/>
                </a:lnTo>
                <a:lnTo>
                  <a:pt x="490" y="123"/>
                </a:lnTo>
                <a:lnTo>
                  <a:pt x="490" y="87"/>
                </a:lnTo>
                <a:lnTo>
                  <a:pt x="405" y="71"/>
                </a:lnTo>
                <a:close/>
              </a:path>
            </a:pathLst>
          </a:custGeom>
          <a:solidFill>
            <a:srgbClr val="841E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53" name="Freeform 21"/>
          <p:cNvSpPr>
            <a:spLocks/>
          </p:cNvSpPr>
          <p:nvPr/>
        </p:nvSpPr>
        <p:spPr bwMode="auto">
          <a:xfrm>
            <a:off x="7037388" y="3802063"/>
            <a:ext cx="822325" cy="527050"/>
          </a:xfrm>
          <a:custGeom>
            <a:avLst/>
            <a:gdLst>
              <a:gd name="T0" fmla="*/ 63 w 518"/>
              <a:gd name="T1" fmla="*/ 82 h 332"/>
              <a:gd name="T2" fmla="*/ 84 w 518"/>
              <a:gd name="T3" fmla="*/ 71 h 332"/>
              <a:gd name="T4" fmla="*/ 112 w 518"/>
              <a:gd name="T5" fmla="*/ 54 h 332"/>
              <a:gd name="T6" fmla="*/ 137 w 518"/>
              <a:gd name="T7" fmla="*/ 40 h 332"/>
              <a:gd name="T8" fmla="*/ 152 w 518"/>
              <a:gd name="T9" fmla="*/ 32 h 332"/>
              <a:gd name="T10" fmla="*/ 172 w 518"/>
              <a:gd name="T11" fmla="*/ 23 h 332"/>
              <a:gd name="T12" fmla="*/ 186 w 518"/>
              <a:gd name="T13" fmla="*/ 15 h 332"/>
              <a:gd name="T14" fmla="*/ 195 w 518"/>
              <a:gd name="T15" fmla="*/ 11 h 332"/>
              <a:gd name="T16" fmla="*/ 198 w 518"/>
              <a:gd name="T17" fmla="*/ 11 h 332"/>
              <a:gd name="T18" fmla="*/ 211 w 518"/>
              <a:gd name="T19" fmla="*/ 7 h 332"/>
              <a:gd name="T20" fmla="*/ 234 w 518"/>
              <a:gd name="T21" fmla="*/ 2 h 332"/>
              <a:gd name="T22" fmla="*/ 265 w 518"/>
              <a:gd name="T23" fmla="*/ 0 h 332"/>
              <a:gd name="T24" fmla="*/ 288 w 518"/>
              <a:gd name="T25" fmla="*/ 1 h 332"/>
              <a:gd name="T26" fmla="*/ 309 w 518"/>
              <a:gd name="T27" fmla="*/ 6 h 332"/>
              <a:gd name="T28" fmla="*/ 332 w 518"/>
              <a:gd name="T29" fmla="*/ 14 h 332"/>
              <a:gd name="T30" fmla="*/ 349 w 518"/>
              <a:gd name="T31" fmla="*/ 20 h 332"/>
              <a:gd name="T32" fmla="*/ 347 w 518"/>
              <a:gd name="T33" fmla="*/ 29 h 332"/>
              <a:gd name="T34" fmla="*/ 332 w 518"/>
              <a:gd name="T35" fmla="*/ 46 h 332"/>
              <a:gd name="T36" fmla="*/ 327 w 518"/>
              <a:gd name="T37" fmla="*/ 51 h 332"/>
              <a:gd name="T38" fmla="*/ 319 w 518"/>
              <a:gd name="T39" fmla="*/ 63 h 332"/>
              <a:gd name="T40" fmla="*/ 323 w 518"/>
              <a:gd name="T41" fmla="*/ 75 h 332"/>
              <a:gd name="T42" fmla="*/ 344 w 518"/>
              <a:gd name="T43" fmla="*/ 93 h 332"/>
              <a:gd name="T44" fmla="*/ 324 w 518"/>
              <a:gd name="T45" fmla="*/ 107 h 332"/>
              <a:gd name="T46" fmla="*/ 333 w 518"/>
              <a:gd name="T47" fmla="*/ 112 h 332"/>
              <a:gd name="T48" fmla="*/ 337 w 518"/>
              <a:gd name="T49" fmla="*/ 122 h 332"/>
              <a:gd name="T50" fmla="*/ 324 w 518"/>
              <a:gd name="T51" fmla="*/ 130 h 332"/>
              <a:gd name="T52" fmla="*/ 310 w 518"/>
              <a:gd name="T53" fmla="*/ 133 h 332"/>
              <a:gd name="T54" fmla="*/ 298 w 518"/>
              <a:gd name="T55" fmla="*/ 131 h 332"/>
              <a:gd name="T56" fmla="*/ 293 w 518"/>
              <a:gd name="T57" fmla="*/ 130 h 332"/>
              <a:gd name="T58" fmla="*/ 294 w 518"/>
              <a:gd name="T59" fmla="*/ 142 h 332"/>
              <a:gd name="T60" fmla="*/ 291 w 518"/>
              <a:gd name="T61" fmla="*/ 158 h 332"/>
              <a:gd name="T62" fmla="*/ 296 w 518"/>
              <a:gd name="T63" fmla="*/ 168 h 332"/>
              <a:gd name="T64" fmla="*/ 315 w 518"/>
              <a:gd name="T65" fmla="*/ 178 h 332"/>
              <a:gd name="T66" fmla="*/ 337 w 518"/>
              <a:gd name="T67" fmla="*/ 188 h 332"/>
              <a:gd name="T68" fmla="*/ 351 w 518"/>
              <a:gd name="T69" fmla="*/ 193 h 332"/>
              <a:gd name="T70" fmla="*/ 364 w 518"/>
              <a:gd name="T71" fmla="*/ 196 h 332"/>
              <a:gd name="T72" fmla="*/ 385 w 518"/>
              <a:gd name="T73" fmla="*/ 199 h 332"/>
              <a:gd name="T74" fmla="*/ 406 w 518"/>
              <a:gd name="T75" fmla="*/ 204 h 332"/>
              <a:gd name="T76" fmla="*/ 418 w 518"/>
              <a:gd name="T77" fmla="*/ 209 h 332"/>
              <a:gd name="T78" fmla="*/ 438 w 518"/>
              <a:gd name="T79" fmla="*/ 220 h 332"/>
              <a:gd name="T80" fmla="*/ 471 w 518"/>
              <a:gd name="T81" fmla="*/ 239 h 332"/>
              <a:gd name="T82" fmla="*/ 504 w 518"/>
              <a:gd name="T83" fmla="*/ 254 h 332"/>
              <a:gd name="T84" fmla="*/ 518 w 518"/>
              <a:gd name="T85" fmla="*/ 262 h 332"/>
              <a:gd name="T86" fmla="*/ 513 w 518"/>
              <a:gd name="T87" fmla="*/ 271 h 332"/>
              <a:gd name="T88" fmla="*/ 497 w 518"/>
              <a:gd name="T89" fmla="*/ 290 h 332"/>
              <a:gd name="T90" fmla="*/ 471 w 518"/>
              <a:gd name="T91" fmla="*/ 312 h 332"/>
              <a:gd name="T92" fmla="*/ 433 w 518"/>
              <a:gd name="T93" fmla="*/ 328 h 332"/>
              <a:gd name="T94" fmla="*/ 413 w 518"/>
              <a:gd name="T95" fmla="*/ 330 h 332"/>
              <a:gd name="T96" fmla="*/ 384 w 518"/>
              <a:gd name="T97" fmla="*/ 332 h 332"/>
              <a:gd name="T98" fmla="*/ 349 w 518"/>
              <a:gd name="T99" fmla="*/ 330 h 332"/>
              <a:gd name="T100" fmla="*/ 314 w 518"/>
              <a:gd name="T101" fmla="*/ 325 h 332"/>
              <a:gd name="T102" fmla="*/ 274 w 518"/>
              <a:gd name="T103" fmla="*/ 315 h 332"/>
              <a:gd name="T104" fmla="*/ 225 w 518"/>
              <a:gd name="T105" fmla="*/ 298 h 332"/>
              <a:gd name="T106" fmla="*/ 173 w 518"/>
              <a:gd name="T107" fmla="*/ 279 h 332"/>
              <a:gd name="T108" fmla="*/ 121 w 518"/>
              <a:gd name="T109" fmla="*/ 259 h 332"/>
              <a:gd name="T110" fmla="*/ 75 w 518"/>
              <a:gd name="T111" fmla="*/ 240 h 332"/>
              <a:gd name="T112" fmla="*/ 36 w 518"/>
              <a:gd name="T113" fmla="*/ 224 h 332"/>
              <a:gd name="T114" fmla="*/ 9 w 518"/>
              <a:gd name="T115" fmla="*/ 213 h 332"/>
              <a:gd name="T116" fmla="*/ 0 w 518"/>
              <a:gd name="T117" fmla="*/ 209 h 332"/>
              <a:gd name="T118" fmla="*/ 61 w 518"/>
              <a:gd name="T119" fmla="*/ 85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18" h="332">
                <a:moveTo>
                  <a:pt x="61" y="85"/>
                </a:moveTo>
                <a:lnTo>
                  <a:pt x="63" y="82"/>
                </a:lnTo>
                <a:lnTo>
                  <a:pt x="72" y="77"/>
                </a:lnTo>
                <a:lnTo>
                  <a:pt x="84" y="71"/>
                </a:lnTo>
                <a:lnTo>
                  <a:pt x="98" y="62"/>
                </a:lnTo>
                <a:lnTo>
                  <a:pt x="112" y="54"/>
                </a:lnTo>
                <a:lnTo>
                  <a:pt x="127" y="46"/>
                </a:lnTo>
                <a:lnTo>
                  <a:pt x="137" y="40"/>
                </a:lnTo>
                <a:lnTo>
                  <a:pt x="142" y="37"/>
                </a:lnTo>
                <a:lnTo>
                  <a:pt x="152" y="32"/>
                </a:lnTo>
                <a:lnTo>
                  <a:pt x="161" y="27"/>
                </a:lnTo>
                <a:lnTo>
                  <a:pt x="172" y="23"/>
                </a:lnTo>
                <a:lnTo>
                  <a:pt x="180" y="19"/>
                </a:lnTo>
                <a:lnTo>
                  <a:pt x="186" y="15"/>
                </a:lnTo>
                <a:lnTo>
                  <a:pt x="191" y="14"/>
                </a:lnTo>
                <a:lnTo>
                  <a:pt x="195" y="11"/>
                </a:lnTo>
                <a:lnTo>
                  <a:pt x="196" y="11"/>
                </a:lnTo>
                <a:lnTo>
                  <a:pt x="198" y="11"/>
                </a:lnTo>
                <a:lnTo>
                  <a:pt x="203" y="9"/>
                </a:lnTo>
                <a:lnTo>
                  <a:pt x="211" y="7"/>
                </a:lnTo>
                <a:lnTo>
                  <a:pt x="222" y="5"/>
                </a:lnTo>
                <a:lnTo>
                  <a:pt x="234" y="2"/>
                </a:lnTo>
                <a:lnTo>
                  <a:pt x="249" y="1"/>
                </a:lnTo>
                <a:lnTo>
                  <a:pt x="265" y="0"/>
                </a:lnTo>
                <a:lnTo>
                  <a:pt x="282" y="0"/>
                </a:lnTo>
                <a:lnTo>
                  <a:pt x="288" y="1"/>
                </a:lnTo>
                <a:lnTo>
                  <a:pt x="297" y="3"/>
                </a:lnTo>
                <a:lnTo>
                  <a:pt x="309" y="6"/>
                </a:lnTo>
                <a:lnTo>
                  <a:pt x="320" y="10"/>
                </a:lnTo>
                <a:lnTo>
                  <a:pt x="332" y="14"/>
                </a:lnTo>
                <a:lnTo>
                  <a:pt x="342" y="18"/>
                </a:lnTo>
                <a:lnTo>
                  <a:pt x="349" y="20"/>
                </a:lnTo>
                <a:lnTo>
                  <a:pt x="351" y="23"/>
                </a:lnTo>
                <a:lnTo>
                  <a:pt x="347" y="29"/>
                </a:lnTo>
                <a:lnTo>
                  <a:pt x="340" y="38"/>
                </a:lnTo>
                <a:lnTo>
                  <a:pt x="332" y="46"/>
                </a:lnTo>
                <a:lnTo>
                  <a:pt x="328" y="50"/>
                </a:lnTo>
                <a:lnTo>
                  <a:pt x="327" y="51"/>
                </a:lnTo>
                <a:lnTo>
                  <a:pt x="323" y="56"/>
                </a:lnTo>
                <a:lnTo>
                  <a:pt x="319" y="63"/>
                </a:lnTo>
                <a:lnTo>
                  <a:pt x="318" y="68"/>
                </a:lnTo>
                <a:lnTo>
                  <a:pt x="323" y="75"/>
                </a:lnTo>
                <a:lnTo>
                  <a:pt x="333" y="84"/>
                </a:lnTo>
                <a:lnTo>
                  <a:pt x="344" y="93"/>
                </a:lnTo>
                <a:lnTo>
                  <a:pt x="347" y="96"/>
                </a:lnTo>
                <a:lnTo>
                  <a:pt x="324" y="107"/>
                </a:lnTo>
                <a:lnTo>
                  <a:pt x="327" y="108"/>
                </a:lnTo>
                <a:lnTo>
                  <a:pt x="333" y="112"/>
                </a:lnTo>
                <a:lnTo>
                  <a:pt x="337" y="117"/>
                </a:lnTo>
                <a:lnTo>
                  <a:pt x="337" y="122"/>
                </a:lnTo>
                <a:lnTo>
                  <a:pt x="332" y="127"/>
                </a:lnTo>
                <a:lnTo>
                  <a:pt x="324" y="130"/>
                </a:lnTo>
                <a:lnTo>
                  <a:pt x="318" y="133"/>
                </a:lnTo>
                <a:lnTo>
                  <a:pt x="310" y="133"/>
                </a:lnTo>
                <a:lnTo>
                  <a:pt x="303" y="133"/>
                </a:lnTo>
                <a:lnTo>
                  <a:pt x="298" y="131"/>
                </a:lnTo>
                <a:lnTo>
                  <a:pt x="294" y="130"/>
                </a:lnTo>
                <a:lnTo>
                  <a:pt x="293" y="130"/>
                </a:lnTo>
                <a:lnTo>
                  <a:pt x="294" y="134"/>
                </a:lnTo>
                <a:lnTo>
                  <a:pt x="294" y="142"/>
                </a:lnTo>
                <a:lnTo>
                  <a:pt x="294" y="151"/>
                </a:lnTo>
                <a:lnTo>
                  <a:pt x="291" y="158"/>
                </a:lnTo>
                <a:lnTo>
                  <a:pt x="291" y="162"/>
                </a:lnTo>
                <a:lnTo>
                  <a:pt x="296" y="168"/>
                </a:lnTo>
                <a:lnTo>
                  <a:pt x="305" y="173"/>
                </a:lnTo>
                <a:lnTo>
                  <a:pt x="315" y="178"/>
                </a:lnTo>
                <a:lnTo>
                  <a:pt x="327" y="184"/>
                </a:lnTo>
                <a:lnTo>
                  <a:pt x="337" y="188"/>
                </a:lnTo>
                <a:lnTo>
                  <a:pt x="346" y="192"/>
                </a:lnTo>
                <a:lnTo>
                  <a:pt x="351" y="193"/>
                </a:lnTo>
                <a:lnTo>
                  <a:pt x="356" y="195"/>
                </a:lnTo>
                <a:lnTo>
                  <a:pt x="364" y="196"/>
                </a:lnTo>
                <a:lnTo>
                  <a:pt x="375" y="197"/>
                </a:lnTo>
                <a:lnTo>
                  <a:pt x="385" y="199"/>
                </a:lnTo>
                <a:lnTo>
                  <a:pt x="395" y="201"/>
                </a:lnTo>
                <a:lnTo>
                  <a:pt x="406" y="204"/>
                </a:lnTo>
                <a:lnTo>
                  <a:pt x="413" y="206"/>
                </a:lnTo>
                <a:lnTo>
                  <a:pt x="418" y="209"/>
                </a:lnTo>
                <a:lnTo>
                  <a:pt x="425" y="213"/>
                </a:lnTo>
                <a:lnTo>
                  <a:pt x="438" y="220"/>
                </a:lnTo>
                <a:lnTo>
                  <a:pt x="453" y="230"/>
                </a:lnTo>
                <a:lnTo>
                  <a:pt x="471" y="239"/>
                </a:lnTo>
                <a:lnTo>
                  <a:pt x="488" y="248"/>
                </a:lnTo>
                <a:lnTo>
                  <a:pt x="504" y="254"/>
                </a:lnTo>
                <a:lnTo>
                  <a:pt x="514" y="259"/>
                </a:lnTo>
                <a:lnTo>
                  <a:pt x="518" y="262"/>
                </a:lnTo>
                <a:lnTo>
                  <a:pt x="517" y="264"/>
                </a:lnTo>
                <a:lnTo>
                  <a:pt x="513" y="271"/>
                </a:lnTo>
                <a:lnTo>
                  <a:pt x="506" y="280"/>
                </a:lnTo>
                <a:lnTo>
                  <a:pt x="497" y="290"/>
                </a:lnTo>
                <a:lnTo>
                  <a:pt x="486" y="302"/>
                </a:lnTo>
                <a:lnTo>
                  <a:pt x="471" y="312"/>
                </a:lnTo>
                <a:lnTo>
                  <a:pt x="453" y="321"/>
                </a:lnTo>
                <a:lnTo>
                  <a:pt x="433" y="328"/>
                </a:lnTo>
                <a:lnTo>
                  <a:pt x="425" y="329"/>
                </a:lnTo>
                <a:lnTo>
                  <a:pt x="413" y="330"/>
                </a:lnTo>
                <a:lnTo>
                  <a:pt x="399" y="330"/>
                </a:lnTo>
                <a:lnTo>
                  <a:pt x="384" y="332"/>
                </a:lnTo>
                <a:lnTo>
                  <a:pt x="365" y="332"/>
                </a:lnTo>
                <a:lnTo>
                  <a:pt x="349" y="330"/>
                </a:lnTo>
                <a:lnTo>
                  <a:pt x="331" y="328"/>
                </a:lnTo>
                <a:lnTo>
                  <a:pt x="314" y="325"/>
                </a:lnTo>
                <a:lnTo>
                  <a:pt x="294" y="320"/>
                </a:lnTo>
                <a:lnTo>
                  <a:pt x="274" y="315"/>
                </a:lnTo>
                <a:lnTo>
                  <a:pt x="249" y="307"/>
                </a:lnTo>
                <a:lnTo>
                  <a:pt x="225" y="298"/>
                </a:lnTo>
                <a:lnTo>
                  <a:pt x="199" y="289"/>
                </a:lnTo>
                <a:lnTo>
                  <a:pt x="173" y="279"/>
                </a:lnTo>
                <a:lnTo>
                  <a:pt x="147" y="270"/>
                </a:lnTo>
                <a:lnTo>
                  <a:pt x="121" y="259"/>
                </a:lnTo>
                <a:lnTo>
                  <a:pt x="97" y="249"/>
                </a:lnTo>
                <a:lnTo>
                  <a:pt x="75" y="240"/>
                </a:lnTo>
                <a:lnTo>
                  <a:pt x="54" y="232"/>
                </a:lnTo>
                <a:lnTo>
                  <a:pt x="36" y="224"/>
                </a:lnTo>
                <a:lnTo>
                  <a:pt x="21" y="218"/>
                </a:lnTo>
                <a:lnTo>
                  <a:pt x="9" y="213"/>
                </a:lnTo>
                <a:lnTo>
                  <a:pt x="3" y="210"/>
                </a:lnTo>
                <a:lnTo>
                  <a:pt x="0" y="209"/>
                </a:lnTo>
                <a:lnTo>
                  <a:pt x="10" y="131"/>
                </a:lnTo>
                <a:lnTo>
                  <a:pt x="61" y="85"/>
                </a:lnTo>
                <a:close/>
              </a:path>
            </a:pathLst>
          </a:custGeom>
          <a:solidFill>
            <a:srgbClr val="EAB7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54" name="Freeform 22"/>
          <p:cNvSpPr>
            <a:spLocks/>
          </p:cNvSpPr>
          <p:nvPr/>
        </p:nvSpPr>
        <p:spPr bwMode="auto">
          <a:xfrm>
            <a:off x="6746875" y="2478088"/>
            <a:ext cx="711200" cy="1016000"/>
          </a:xfrm>
          <a:custGeom>
            <a:avLst/>
            <a:gdLst>
              <a:gd name="T0" fmla="*/ 59 w 448"/>
              <a:gd name="T1" fmla="*/ 42 h 640"/>
              <a:gd name="T2" fmla="*/ 44 w 448"/>
              <a:gd name="T3" fmla="*/ 83 h 640"/>
              <a:gd name="T4" fmla="*/ 23 w 448"/>
              <a:gd name="T5" fmla="*/ 146 h 640"/>
              <a:gd name="T6" fmla="*/ 5 w 448"/>
              <a:gd name="T7" fmla="*/ 211 h 640"/>
              <a:gd name="T8" fmla="*/ 0 w 448"/>
              <a:gd name="T9" fmla="*/ 275 h 640"/>
              <a:gd name="T10" fmla="*/ 2 w 448"/>
              <a:gd name="T11" fmla="*/ 350 h 640"/>
              <a:gd name="T12" fmla="*/ 7 w 448"/>
              <a:gd name="T13" fmla="*/ 380 h 640"/>
              <a:gd name="T14" fmla="*/ 16 w 448"/>
              <a:gd name="T15" fmla="*/ 400 h 640"/>
              <a:gd name="T16" fmla="*/ 29 w 448"/>
              <a:gd name="T17" fmla="*/ 420 h 640"/>
              <a:gd name="T18" fmla="*/ 44 w 448"/>
              <a:gd name="T19" fmla="*/ 438 h 640"/>
              <a:gd name="T20" fmla="*/ 58 w 448"/>
              <a:gd name="T21" fmla="*/ 450 h 640"/>
              <a:gd name="T22" fmla="*/ 78 w 448"/>
              <a:gd name="T23" fmla="*/ 459 h 640"/>
              <a:gd name="T24" fmla="*/ 102 w 448"/>
              <a:gd name="T25" fmla="*/ 465 h 640"/>
              <a:gd name="T26" fmla="*/ 124 w 448"/>
              <a:gd name="T27" fmla="*/ 471 h 640"/>
              <a:gd name="T28" fmla="*/ 142 w 448"/>
              <a:gd name="T29" fmla="*/ 480 h 640"/>
              <a:gd name="T30" fmla="*/ 148 w 448"/>
              <a:gd name="T31" fmla="*/ 512 h 640"/>
              <a:gd name="T32" fmla="*/ 183 w 448"/>
              <a:gd name="T33" fmla="*/ 640 h 640"/>
              <a:gd name="T34" fmla="*/ 415 w 448"/>
              <a:gd name="T35" fmla="*/ 427 h 640"/>
              <a:gd name="T36" fmla="*/ 417 w 448"/>
              <a:gd name="T37" fmla="*/ 295 h 640"/>
              <a:gd name="T38" fmla="*/ 443 w 448"/>
              <a:gd name="T39" fmla="*/ 238 h 640"/>
              <a:gd name="T40" fmla="*/ 448 w 448"/>
              <a:gd name="T41" fmla="*/ 210 h 640"/>
              <a:gd name="T42" fmla="*/ 441 w 448"/>
              <a:gd name="T43" fmla="*/ 180 h 640"/>
              <a:gd name="T44" fmla="*/ 427 w 448"/>
              <a:gd name="T45" fmla="*/ 167 h 640"/>
              <a:gd name="T46" fmla="*/ 414 w 448"/>
              <a:gd name="T47" fmla="*/ 167 h 640"/>
              <a:gd name="T48" fmla="*/ 401 w 448"/>
              <a:gd name="T49" fmla="*/ 170 h 640"/>
              <a:gd name="T50" fmla="*/ 394 w 448"/>
              <a:gd name="T51" fmla="*/ 173 h 640"/>
              <a:gd name="T52" fmla="*/ 388 w 448"/>
              <a:gd name="T53" fmla="*/ 171 h 640"/>
              <a:gd name="T54" fmla="*/ 372 w 448"/>
              <a:gd name="T55" fmla="*/ 158 h 640"/>
              <a:gd name="T56" fmla="*/ 369 w 448"/>
              <a:gd name="T57" fmla="*/ 135 h 640"/>
              <a:gd name="T58" fmla="*/ 381 w 448"/>
              <a:gd name="T59" fmla="*/ 74 h 640"/>
              <a:gd name="T60" fmla="*/ 348 w 448"/>
              <a:gd name="T61" fmla="*/ 64 h 640"/>
              <a:gd name="T62" fmla="*/ 302 w 448"/>
              <a:gd name="T63" fmla="*/ 58 h 640"/>
              <a:gd name="T64" fmla="*/ 233 w 448"/>
              <a:gd name="T65" fmla="*/ 56 h 640"/>
              <a:gd name="T66" fmla="*/ 191 w 448"/>
              <a:gd name="T67" fmla="*/ 9 h 640"/>
              <a:gd name="T68" fmla="*/ 127 w 448"/>
              <a:gd name="T69" fmla="*/ 0 h 6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48" h="640">
                <a:moveTo>
                  <a:pt x="62" y="35"/>
                </a:moveTo>
                <a:lnTo>
                  <a:pt x="59" y="42"/>
                </a:lnTo>
                <a:lnTo>
                  <a:pt x="53" y="58"/>
                </a:lnTo>
                <a:lnTo>
                  <a:pt x="44" y="83"/>
                </a:lnTo>
                <a:lnTo>
                  <a:pt x="33" y="114"/>
                </a:lnTo>
                <a:lnTo>
                  <a:pt x="23" y="146"/>
                </a:lnTo>
                <a:lnTo>
                  <a:pt x="13" y="180"/>
                </a:lnTo>
                <a:lnTo>
                  <a:pt x="5" y="211"/>
                </a:lnTo>
                <a:lnTo>
                  <a:pt x="1" y="237"/>
                </a:lnTo>
                <a:lnTo>
                  <a:pt x="0" y="275"/>
                </a:lnTo>
                <a:lnTo>
                  <a:pt x="0" y="316"/>
                </a:lnTo>
                <a:lnTo>
                  <a:pt x="2" y="350"/>
                </a:lnTo>
                <a:lnTo>
                  <a:pt x="5" y="372"/>
                </a:lnTo>
                <a:lnTo>
                  <a:pt x="7" y="380"/>
                </a:lnTo>
                <a:lnTo>
                  <a:pt x="11" y="389"/>
                </a:lnTo>
                <a:lnTo>
                  <a:pt x="16" y="400"/>
                </a:lnTo>
                <a:lnTo>
                  <a:pt x="22" y="410"/>
                </a:lnTo>
                <a:lnTo>
                  <a:pt x="29" y="420"/>
                </a:lnTo>
                <a:lnTo>
                  <a:pt x="36" y="431"/>
                </a:lnTo>
                <a:lnTo>
                  <a:pt x="44" y="438"/>
                </a:lnTo>
                <a:lnTo>
                  <a:pt x="50" y="445"/>
                </a:lnTo>
                <a:lnTo>
                  <a:pt x="58" y="450"/>
                </a:lnTo>
                <a:lnTo>
                  <a:pt x="67" y="454"/>
                </a:lnTo>
                <a:lnTo>
                  <a:pt x="78" y="459"/>
                </a:lnTo>
                <a:lnTo>
                  <a:pt x="90" y="462"/>
                </a:lnTo>
                <a:lnTo>
                  <a:pt x="102" y="465"/>
                </a:lnTo>
                <a:lnTo>
                  <a:pt x="113" y="468"/>
                </a:lnTo>
                <a:lnTo>
                  <a:pt x="124" y="471"/>
                </a:lnTo>
                <a:lnTo>
                  <a:pt x="131" y="472"/>
                </a:lnTo>
                <a:lnTo>
                  <a:pt x="142" y="480"/>
                </a:lnTo>
                <a:lnTo>
                  <a:pt x="146" y="495"/>
                </a:lnTo>
                <a:lnTo>
                  <a:pt x="148" y="512"/>
                </a:lnTo>
                <a:lnTo>
                  <a:pt x="148" y="518"/>
                </a:lnTo>
                <a:lnTo>
                  <a:pt x="183" y="640"/>
                </a:lnTo>
                <a:lnTo>
                  <a:pt x="266" y="629"/>
                </a:lnTo>
                <a:lnTo>
                  <a:pt x="415" y="427"/>
                </a:lnTo>
                <a:lnTo>
                  <a:pt x="412" y="306"/>
                </a:lnTo>
                <a:lnTo>
                  <a:pt x="417" y="295"/>
                </a:lnTo>
                <a:lnTo>
                  <a:pt x="430" y="268"/>
                </a:lnTo>
                <a:lnTo>
                  <a:pt x="443" y="238"/>
                </a:lnTo>
                <a:lnTo>
                  <a:pt x="448" y="221"/>
                </a:lnTo>
                <a:lnTo>
                  <a:pt x="448" y="210"/>
                </a:lnTo>
                <a:lnTo>
                  <a:pt x="445" y="194"/>
                </a:lnTo>
                <a:lnTo>
                  <a:pt x="441" y="180"/>
                </a:lnTo>
                <a:lnTo>
                  <a:pt x="434" y="170"/>
                </a:lnTo>
                <a:lnTo>
                  <a:pt x="427" y="167"/>
                </a:lnTo>
                <a:lnTo>
                  <a:pt x="421" y="167"/>
                </a:lnTo>
                <a:lnTo>
                  <a:pt x="414" y="167"/>
                </a:lnTo>
                <a:lnTo>
                  <a:pt x="408" y="168"/>
                </a:lnTo>
                <a:lnTo>
                  <a:pt x="401" y="170"/>
                </a:lnTo>
                <a:lnTo>
                  <a:pt x="396" y="172"/>
                </a:lnTo>
                <a:lnTo>
                  <a:pt x="394" y="173"/>
                </a:lnTo>
                <a:lnTo>
                  <a:pt x="392" y="173"/>
                </a:lnTo>
                <a:lnTo>
                  <a:pt x="388" y="171"/>
                </a:lnTo>
                <a:lnTo>
                  <a:pt x="381" y="164"/>
                </a:lnTo>
                <a:lnTo>
                  <a:pt x="372" y="158"/>
                </a:lnTo>
                <a:lnTo>
                  <a:pt x="368" y="151"/>
                </a:lnTo>
                <a:lnTo>
                  <a:pt x="369" y="135"/>
                </a:lnTo>
                <a:lnTo>
                  <a:pt x="374" y="104"/>
                </a:lnTo>
                <a:lnTo>
                  <a:pt x="381" y="74"/>
                </a:lnTo>
                <a:lnTo>
                  <a:pt x="383" y="60"/>
                </a:lnTo>
                <a:lnTo>
                  <a:pt x="348" y="64"/>
                </a:lnTo>
                <a:lnTo>
                  <a:pt x="348" y="43"/>
                </a:lnTo>
                <a:lnTo>
                  <a:pt x="302" y="58"/>
                </a:lnTo>
                <a:lnTo>
                  <a:pt x="311" y="17"/>
                </a:lnTo>
                <a:lnTo>
                  <a:pt x="233" y="56"/>
                </a:lnTo>
                <a:lnTo>
                  <a:pt x="174" y="70"/>
                </a:lnTo>
                <a:lnTo>
                  <a:pt x="191" y="9"/>
                </a:lnTo>
                <a:lnTo>
                  <a:pt x="121" y="47"/>
                </a:lnTo>
                <a:lnTo>
                  <a:pt x="127" y="0"/>
                </a:lnTo>
                <a:lnTo>
                  <a:pt x="62" y="35"/>
                </a:lnTo>
                <a:close/>
              </a:path>
            </a:pathLst>
          </a:custGeom>
          <a:solidFill>
            <a:srgbClr val="EAB7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55" name="Freeform 23"/>
          <p:cNvSpPr>
            <a:spLocks/>
          </p:cNvSpPr>
          <p:nvPr/>
        </p:nvSpPr>
        <p:spPr bwMode="auto">
          <a:xfrm>
            <a:off x="6318250" y="3216275"/>
            <a:ext cx="719138" cy="1150938"/>
          </a:xfrm>
          <a:custGeom>
            <a:avLst/>
            <a:gdLst>
              <a:gd name="T0" fmla="*/ 267 w 453"/>
              <a:gd name="T1" fmla="*/ 0 h 725"/>
              <a:gd name="T2" fmla="*/ 245 w 453"/>
              <a:gd name="T3" fmla="*/ 2 h 725"/>
              <a:gd name="T4" fmla="*/ 217 w 453"/>
              <a:gd name="T5" fmla="*/ 4 h 725"/>
              <a:gd name="T6" fmla="*/ 186 w 453"/>
              <a:gd name="T7" fmla="*/ 9 h 725"/>
              <a:gd name="T8" fmla="*/ 155 w 453"/>
              <a:gd name="T9" fmla="*/ 13 h 725"/>
              <a:gd name="T10" fmla="*/ 126 w 453"/>
              <a:gd name="T11" fmla="*/ 18 h 725"/>
              <a:gd name="T12" fmla="*/ 103 w 453"/>
              <a:gd name="T13" fmla="*/ 24 h 725"/>
              <a:gd name="T14" fmla="*/ 88 w 453"/>
              <a:gd name="T15" fmla="*/ 26 h 725"/>
              <a:gd name="T16" fmla="*/ 81 w 453"/>
              <a:gd name="T17" fmla="*/ 28 h 725"/>
              <a:gd name="T18" fmla="*/ 82 w 453"/>
              <a:gd name="T19" fmla="*/ 158 h 725"/>
              <a:gd name="T20" fmla="*/ 0 w 453"/>
              <a:gd name="T21" fmla="*/ 186 h 725"/>
              <a:gd name="T22" fmla="*/ 0 w 453"/>
              <a:gd name="T23" fmla="*/ 198 h 725"/>
              <a:gd name="T24" fmla="*/ 1 w 453"/>
              <a:gd name="T25" fmla="*/ 225 h 725"/>
              <a:gd name="T26" fmla="*/ 4 w 453"/>
              <a:gd name="T27" fmla="*/ 254 h 725"/>
              <a:gd name="T28" fmla="*/ 7 w 453"/>
              <a:gd name="T29" fmla="*/ 272 h 725"/>
              <a:gd name="T30" fmla="*/ 10 w 453"/>
              <a:gd name="T31" fmla="*/ 277 h 725"/>
              <a:gd name="T32" fmla="*/ 14 w 453"/>
              <a:gd name="T33" fmla="*/ 283 h 725"/>
              <a:gd name="T34" fmla="*/ 18 w 453"/>
              <a:gd name="T35" fmla="*/ 292 h 725"/>
              <a:gd name="T36" fmla="*/ 23 w 453"/>
              <a:gd name="T37" fmla="*/ 300 h 725"/>
              <a:gd name="T38" fmla="*/ 28 w 453"/>
              <a:gd name="T39" fmla="*/ 310 h 725"/>
              <a:gd name="T40" fmla="*/ 36 w 453"/>
              <a:gd name="T41" fmla="*/ 321 h 725"/>
              <a:gd name="T42" fmla="*/ 46 w 453"/>
              <a:gd name="T43" fmla="*/ 331 h 725"/>
              <a:gd name="T44" fmla="*/ 58 w 453"/>
              <a:gd name="T45" fmla="*/ 341 h 725"/>
              <a:gd name="T46" fmla="*/ 64 w 453"/>
              <a:gd name="T47" fmla="*/ 347 h 725"/>
              <a:gd name="T48" fmla="*/ 71 w 453"/>
              <a:gd name="T49" fmla="*/ 350 h 725"/>
              <a:gd name="T50" fmla="*/ 76 w 453"/>
              <a:gd name="T51" fmla="*/ 354 h 725"/>
              <a:gd name="T52" fmla="*/ 81 w 453"/>
              <a:gd name="T53" fmla="*/ 357 h 725"/>
              <a:gd name="T54" fmla="*/ 81 w 453"/>
              <a:gd name="T55" fmla="*/ 694 h 725"/>
              <a:gd name="T56" fmla="*/ 84 w 453"/>
              <a:gd name="T57" fmla="*/ 695 h 725"/>
              <a:gd name="T58" fmla="*/ 93 w 453"/>
              <a:gd name="T59" fmla="*/ 699 h 725"/>
              <a:gd name="T60" fmla="*/ 107 w 453"/>
              <a:gd name="T61" fmla="*/ 704 h 725"/>
              <a:gd name="T62" fmla="*/ 126 w 453"/>
              <a:gd name="T63" fmla="*/ 710 h 725"/>
              <a:gd name="T64" fmla="*/ 151 w 453"/>
              <a:gd name="T65" fmla="*/ 715 h 725"/>
              <a:gd name="T66" fmla="*/ 180 w 453"/>
              <a:gd name="T67" fmla="*/ 720 h 725"/>
              <a:gd name="T68" fmla="*/ 215 w 453"/>
              <a:gd name="T69" fmla="*/ 724 h 725"/>
              <a:gd name="T70" fmla="*/ 255 w 453"/>
              <a:gd name="T71" fmla="*/ 725 h 725"/>
              <a:gd name="T72" fmla="*/ 297 w 453"/>
              <a:gd name="T73" fmla="*/ 724 h 725"/>
              <a:gd name="T74" fmla="*/ 334 w 453"/>
              <a:gd name="T75" fmla="*/ 720 h 725"/>
              <a:gd name="T76" fmla="*/ 368 w 453"/>
              <a:gd name="T77" fmla="*/ 715 h 725"/>
              <a:gd name="T78" fmla="*/ 396 w 453"/>
              <a:gd name="T79" fmla="*/ 710 h 725"/>
              <a:gd name="T80" fmla="*/ 421 w 453"/>
              <a:gd name="T81" fmla="*/ 704 h 725"/>
              <a:gd name="T82" fmla="*/ 438 w 453"/>
              <a:gd name="T83" fmla="*/ 699 h 725"/>
              <a:gd name="T84" fmla="*/ 449 w 453"/>
              <a:gd name="T85" fmla="*/ 695 h 725"/>
              <a:gd name="T86" fmla="*/ 453 w 453"/>
              <a:gd name="T87" fmla="*/ 694 h 725"/>
              <a:gd name="T88" fmla="*/ 453 w 453"/>
              <a:gd name="T89" fmla="*/ 28 h 725"/>
              <a:gd name="T90" fmla="*/ 448 w 453"/>
              <a:gd name="T91" fmla="*/ 26 h 725"/>
              <a:gd name="T92" fmla="*/ 434 w 453"/>
              <a:gd name="T93" fmla="*/ 24 h 725"/>
              <a:gd name="T94" fmla="*/ 413 w 453"/>
              <a:gd name="T95" fmla="*/ 18 h 725"/>
              <a:gd name="T96" fmla="*/ 386 w 453"/>
              <a:gd name="T97" fmla="*/ 13 h 725"/>
              <a:gd name="T98" fmla="*/ 356 w 453"/>
              <a:gd name="T99" fmla="*/ 9 h 725"/>
              <a:gd name="T100" fmla="*/ 325 w 453"/>
              <a:gd name="T101" fmla="*/ 4 h 725"/>
              <a:gd name="T102" fmla="*/ 295 w 453"/>
              <a:gd name="T103" fmla="*/ 2 h 725"/>
              <a:gd name="T104" fmla="*/ 267 w 453"/>
              <a:gd name="T105" fmla="*/ 0 h 7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453" h="725">
                <a:moveTo>
                  <a:pt x="267" y="0"/>
                </a:moveTo>
                <a:lnTo>
                  <a:pt x="245" y="2"/>
                </a:lnTo>
                <a:lnTo>
                  <a:pt x="217" y="4"/>
                </a:lnTo>
                <a:lnTo>
                  <a:pt x="186" y="9"/>
                </a:lnTo>
                <a:lnTo>
                  <a:pt x="155" y="13"/>
                </a:lnTo>
                <a:lnTo>
                  <a:pt x="126" y="18"/>
                </a:lnTo>
                <a:lnTo>
                  <a:pt x="103" y="24"/>
                </a:lnTo>
                <a:lnTo>
                  <a:pt x="88" y="26"/>
                </a:lnTo>
                <a:lnTo>
                  <a:pt x="81" y="28"/>
                </a:lnTo>
                <a:lnTo>
                  <a:pt x="82" y="158"/>
                </a:lnTo>
                <a:lnTo>
                  <a:pt x="0" y="186"/>
                </a:lnTo>
                <a:lnTo>
                  <a:pt x="0" y="198"/>
                </a:lnTo>
                <a:lnTo>
                  <a:pt x="1" y="225"/>
                </a:lnTo>
                <a:lnTo>
                  <a:pt x="4" y="254"/>
                </a:lnTo>
                <a:lnTo>
                  <a:pt x="7" y="272"/>
                </a:lnTo>
                <a:lnTo>
                  <a:pt x="10" y="277"/>
                </a:lnTo>
                <a:lnTo>
                  <a:pt x="14" y="283"/>
                </a:lnTo>
                <a:lnTo>
                  <a:pt x="18" y="292"/>
                </a:lnTo>
                <a:lnTo>
                  <a:pt x="23" y="300"/>
                </a:lnTo>
                <a:lnTo>
                  <a:pt x="28" y="310"/>
                </a:lnTo>
                <a:lnTo>
                  <a:pt x="36" y="321"/>
                </a:lnTo>
                <a:lnTo>
                  <a:pt x="46" y="331"/>
                </a:lnTo>
                <a:lnTo>
                  <a:pt x="58" y="341"/>
                </a:lnTo>
                <a:lnTo>
                  <a:pt x="64" y="347"/>
                </a:lnTo>
                <a:lnTo>
                  <a:pt x="71" y="350"/>
                </a:lnTo>
                <a:lnTo>
                  <a:pt x="76" y="354"/>
                </a:lnTo>
                <a:lnTo>
                  <a:pt x="81" y="357"/>
                </a:lnTo>
                <a:lnTo>
                  <a:pt x="81" y="694"/>
                </a:lnTo>
                <a:lnTo>
                  <a:pt x="84" y="695"/>
                </a:lnTo>
                <a:lnTo>
                  <a:pt x="93" y="699"/>
                </a:lnTo>
                <a:lnTo>
                  <a:pt x="107" y="704"/>
                </a:lnTo>
                <a:lnTo>
                  <a:pt x="126" y="710"/>
                </a:lnTo>
                <a:lnTo>
                  <a:pt x="151" y="715"/>
                </a:lnTo>
                <a:lnTo>
                  <a:pt x="180" y="720"/>
                </a:lnTo>
                <a:lnTo>
                  <a:pt x="215" y="724"/>
                </a:lnTo>
                <a:lnTo>
                  <a:pt x="255" y="725"/>
                </a:lnTo>
                <a:lnTo>
                  <a:pt x="297" y="724"/>
                </a:lnTo>
                <a:lnTo>
                  <a:pt x="334" y="720"/>
                </a:lnTo>
                <a:lnTo>
                  <a:pt x="368" y="715"/>
                </a:lnTo>
                <a:lnTo>
                  <a:pt x="396" y="710"/>
                </a:lnTo>
                <a:lnTo>
                  <a:pt x="421" y="704"/>
                </a:lnTo>
                <a:lnTo>
                  <a:pt x="438" y="699"/>
                </a:lnTo>
                <a:lnTo>
                  <a:pt x="449" y="695"/>
                </a:lnTo>
                <a:lnTo>
                  <a:pt x="453" y="694"/>
                </a:lnTo>
                <a:lnTo>
                  <a:pt x="453" y="28"/>
                </a:lnTo>
                <a:lnTo>
                  <a:pt x="448" y="26"/>
                </a:lnTo>
                <a:lnTo>
                  <a:pt x="434" y="24"/>
                </a:lnTo>
                <a:lnTo>
                  <a:pt x="413" y="18"/>
                </a:lnTo>
                <a:lnTo>
                  <a:pt x="386" y="13"/>
                </a:lnTo>
                <a:lnTo>
                  <a:pt x="356" y="9"/>
                </a:lnTo>
                <a:lnTo>
                  <a:pt x="325" y="4"/>
                </a:lnTo>
                <a:lnTo>
                  <a:pt x="295" y="2"/>
                </a:lnTo>
                <a:lnTo>
                  <a:pt x="267" y="0"/>
                </a:lnTo>
                <a:close/>
              </a:path>
            </a:pathLst>
          </a:custGeom>
          <a:solidFill>
            <a:srgbClr val="FFFF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56" name="Freeform 24"/>
          <p:cNvSpPr>
            <a:spLocks/>
          </p:cNvSpPr>
          <p:nvPr/>
        </p:nvSpPr>
        <p:spPr bwMode="auto">
          <a:xfrm>
            <a:off x="6975475" y="3451225"/>
            <a:ext cx="258763" cy="590550"/>
          </a:xfrm>
          <a:custGeom>
            <a:avLst/>
            <a:gdLst>
              <a:gd name="T0" fmla="*/ 8 w 163"/>
              <a:gd name="T1" fmla="*/ 0 h 372"/>
              <a:gd name="T2" fmla="*/ 147 w 163"/>
              <a:gd name="T3" fmla="*/ 0 h 372"/>
              <a:gd name="T4" fmla="*/ 149 w 163"/>
              <a:gd name="T5" fmla="*/ 6 h 372"/>
              <a:gd name="T6" fmla="*/ 154 w 163"/>
              <a:gd name="T7" fmla="*/ 23 h 372"/>
              <a:gd name="T8" fmla="*/ 159 w 163"/>
              <a:gd name="T9" fmla="*/ 42 h 372"/>
              <a:gd name="T10" fmla="*/ 163 w 163"/>
              <a:gd name="T11" fmla="*/ 58 h 372"/>
              <a:gd name="T12" fmla="*/ 160 w 163"/>
              <a:gd name="T13" fmla="*/ 86 h 372"/>
              <a:gd name="T14" fmla="*/ 153 w 163"/>
              <a:gd name="T15" fmla="*/ 135 h 372"/>
              <a:gd name="T16" fmla="*/ 144 w 163"/>
              <a:gd name="T17" fmla="*/ 183 h 372"/>
              <a:gd name="T18" fmla="*/ 140 w 163"/>
              <a:gd name="T19" fmla="*/ 209 h 372"/>
              <a:gd name="T20" fmla="*/ 137 w 163"/>
              <a:gd name="T21" fmla="*/ 218 h 372"/>
              <a:gd name="T22" fmla="*/ 131 w 163"/>
              <a:gd name="T23" fmla="*/ 234 h 372"/>
              <a:gd name="T24" fmla="*/ 122 w 163"/>
              <a:gd name="T25" fmla="*/ 253 h 372"/>
              <a:gd name="T26" fmla="*/ 111 w 163"/>
              <a:gd name="T27" fmla="*/ 275 h 372"/>
              <a:gd name="T28" fmla="*/ 100 w 163"/>
              <a:gd name="T29" fmla="*/ 297 h 372"/>
              <a:gd name="T30" fmla="*/ 91 w 163"/>
              <a:gd name="T31" fmla="*/ 315 h 372"/>
              <a:gd name="T32" fmla="*/ 84 w 163"/>
              <a:gd name="T33" fmla="*/ 328 h 372"/>
              <a:gd name="T34" fmla="*/ 82 w 163"/>
              <a:gd name="T35" fmla="*/ 333 h 372"/>
              <a:gd name="T36" fmla="*/ 0 w 163"/>
              <a:gd name="T37" fmla="*/ 372 h 372"/>
              <a:gd name="T38" fmla="*/ 35 w 163"/>
              <a:gd name="T39" fmla="*/ 267 h 372"/>
              <a:gd name="T40" fmla="*/ 36 w 163"/>
              <a:gd name="T41" fmla="*/ 265 h 372"/>
              <a:gd name="T42" fmla="*/ 39 w 163"/>
              <a:gd name="T43" fmla="*/ 259 h 372"/>
              <a:gd name="T44" fmla="*/ 43 w 163"/>
              <a:gd name="T45" fmla="*/ 250 h 372"/>
              <a:gd name="T46" fmla="*/ 48 w 163"/>
              <a:gd name="T47" fmla="*/ 240 h 372"/>
              <a:gd name="T48" fmla="*/ 54 w 163"/>
              <a:gd name="T49" fmla="*/ 230 h 372"/>
              <a:gd name="T50" fmla="*/ 64 w 163"/>
              <a:gd name="T51" fmla="*/ 219 h 372"/>
              <a:gd name="T52" fmla="*/ 71 w 163"/>
              <a:gd name="T53" fmla="*/ 212 h 372"/>
              <a:gd name="T54" fmla="*/ 82 w 163"/>
              <a:gd name="T55" fmla="*/ 205 h 372"/>
              <a:gd name="T56" fmla="*/ 95 w 163"/>
              <a:gd name="T57" fmla="*/ 193 h 372"/>
              <a:gd name="T58" fmla="*/ 96 w 163"/>
              <a:gd name="T59" fmla="*/ 178 h 372"/>
              <a:gd name="T60" fmla="*/ 92 w 163"/>
              <a:gd name="T61" fmla="*/ 164 h 372"/>
              <a:gd name="T62" fmla="*/ 89 w 163"/>
              <a:gd name="T63" fmla="*/ 159 h 372"/>
              <a:gd name="T64" fmla="*/ 101 w 163"/>
              <a:gd name="T65" fmla="*/ 93 h 372"/>
              <a:gd name="T66" fmla="*/ 97 w 163"/>
              <a:gd name="T67" fmla="*/ 54 h 372"/>
              <a:gd name="T68" fmla="*/ 16 w 163"/>
              <a:gd name="T69" fmla="*/ 66 h 372"/>
              <a:gd name="T70" fmla="*/ 8 w 163"/>
              <a:gd name="T71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63" h="372">
                <a:moveTo>
                  <a:pt x="8" y="0"/>
                </a:moveTo>
                <a:lnTo>
                  <a:pt x="147" y="0"/>
                </a:lnTo>
                <a:lnTo>
                  <a:pt x="149" y="6"/>
                </a:lnTo>
                <a:lnTo>
                  <a:pt x="154" y="23"/>
                </a:lnTo>
                <a:lnTo>
                  <a:pt x="159" y="42"/>
                </a:lnTo>
                <a:lnTo>
                  <a:pt x="163" y="58"/>
                </a:lnTo>
                <a:lnTo>
                  <a:pt x="160" y="86"/>
                </a:lnTo>
                <a:lnTo>
                  <a:pt x="153" y="135"/>
                </a:lnTo>
                <a:lnTo>
                  <a:pt x="144" y="183"/>
                </a:lnTo>
                <a:lnTo>
                  <a:pt x="140" y="209"/>
                </a:lnTo>
                <a:lnTo>
                  <a:pt x="137" y="218"/>
                </a:lnTo>
                <a:lnTo>
                  <a:pt x="131" y="234"/>
                </a:lnTo>
                <a:lnTo>
                  <a:pt x="122" y="253"/>
                </a:lnTo>
                <a:lnTo>
                  <a:pt x="111" y="275"/>
                </a:lnTo>
                <a:lnTo>
                  <a:pt x="100" y="297"/>
                </a:lnTo>
                <a:lnTo>
                  <a:pt x="91" y="315"/>
                </a:lnTo>
                <a:lnTo>
                  <a:pt x="84" y="328"/>
                </a:lnTo>
                <a:lnTo>
                  <a:pt x="82" y="333"/>
                </a:lnTo>
                <a:lnTo>
                  <a:pt x="0" y="372"/>
                </a:lnTo>
                <a:lnTo>
                  <a:pt x="35" y="267"/>
                </a:lnTo>
                <a:lnTo>
                  <a:pt x="36" y="265"/>
                </a:lnTo>
                <a:lnTo>
                  <a:pt x="39" y="259"/>
                </a:lnTo>
                <a:lnTo>
                  <a:pt x="43" y="250"/>
                </a:lnTo>
                <a:lnTo>
                  <a:pt x="48" y="240"/>
                </a:lnTo>
                <a:lnTo>
                  <a:pt x="54" y="230"/>
                </a:lnTo>
                <a:lnTo>
                  <a:pt x="64" y="219"/>
                </a:lnTo>
                <a:lnTo>
                  <a:pt x="71" y="212"/>
                </a:lnTo>
                <a:lnTo>
                  <a:pt x="82" y="205"/>
                </a:lnTo>
                <a:lnTo>
                  <a:pt x="95" y="193"/>
                </a:lnTo>
                <a:lnTo>
                  <a:pt x="96" y="178"/>
                </a:lnTo>
                <a:lnTo>
                  <a:pt x="92" y="164"/>
                </a:lnTo>
                <a:lnTo>
                  <a:pt x="89" y="159"/>
                </a:lnTo>
                <a:lnTo>
                  <a:pt x="101" y="93"/>
                </a:lnTo>
                <a:lnTo>
                  <a:pt x="97" y="54"/>
                </a:lnTo>
                <a:lnTo>
                  <a:pt x="16" y="66"/>
                </a:lnTo>
                <a:lnTo>
                  <a:pt x="8" y="0"/>
                </a:lnTo>
                <a:close/>
              </a:path>
            </a:pathLst>
          </a:custGeom>
          <a:solidFill>
            <a:srgbClr val="FFFF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57" name="Freeform 25"/>
          <p:cNvSpPr>
            <a:spLocks/>
          </p:cNvSpPr>
          <p:nvPr/>
        </p:nvSpPr>
        <p:spPr bwMode="auto">
          <a:xfrm>
            <a:off x="6508750" y="4038600"/>
            <a:ext cx="466725" cy="230188"/>
          </a:xfrm>
          <a:custGeom>
            <a:avLst/>
            <a:gdLst>
              <a:gd name="T0" fmla="*/ 139 w 294"/>
              <a:gd name="T1" fmla="*/ 465 h 465"/>
              <a:gd name="T2" fmla="*/ 164 w 294"/>
              <a:gd name="T3" fmla="*/ 463 h 465"/>
              <a:gd name="T4" fmla="*/ 190 w 294"/>
              <a:gd name="T5" fmla="*/ 459 h 465"/>
              <a:gd name="T6" fmla="*/ 215 w 294"/>
              <a:gd name="T7" fmla="*/ 454 h 465"/>
              <a:gd name="T8" fmla="*/ 240 w 294"/>
              <a:gd name="T9" fmla="*/ 448 h 465"/>
              <a:gd name="T10" fmla="*/ 262 w 294"/>
              <a:gd name="T11" fmla="*/ 443 h 465"/>
              <a:gd name="T12" fmla="*/ 279 w 294"/>
              <a:gd name="T13" fmla="*/ 438 h 465"/>
              <a:gd name="T14" fmla="*/ 290 w 294"/>
              <a:gd name="T15" fmla="*/ 435 h 465"/>
              <a:gd name="T16" fmla="*/ 294 w 294"/>
              <a:gd name="T17" fmla="*/ 434 h 465"/>
              <a:gd name="T18" fmla="*/ 294 w 294"/>
              <a:gd name="T19" fmla="*/ 8 h 465"/>
              <a:gd name="T20" fmla="*/ 292 w 294"/>
              <a:gd name="T21" fmla="*/ 8 h 465"/>
              <a:gd name="T22" fmla="*/ 285 w 294"/>
              <a:gd name="T23" fmla="*/ 8 h 465"/>
              <a:gd name="T24" fmla="*/ 274 w 294"/>
              <a:gd name="T25" fmla="*/ 7 h 465"/>
              <a:gd name="T26" fmla="*/ 261 w 294"/>
              <a:gd name="T27" fmla="*/ 7 h 465"/>
              <a:gd name="T28" fmla="*/ 244 w 294"/>
              <a:gd name="T29" fmla="*/ 7 h 465"/>
              <a:gd name="T30" fmla="*/ 227 w 294"/>
              <a:gd name="T31" fmla="*/ 5 h 465"/>
              <a:gd name="T32" fmla="*/ 209 w 294"/>
              <a:gd name="T33" fmla="*/ 5 h 465"/>
              <a:gd name="T34" fmla="*/ 191 w 294"/>
              <a:gd name="T35" fmla="*/ 4 h 465"/>
              <a:gd name="T36" fmla="*/ 174 w 294"/>
              <a:gd name="T37" fmla="*/ 3 h 465"/>
              <a:gd name="T38" fmla="*/ 159 w 294"/>
              <a:gd name="T39" fmla="*/ 3 h 465"/>
              <a:gd name="T40" fmla="*/ 146 w 294"/>
              <a:gd name="T41" fmla="*/ 1 h 465"/>
              <a:gd name="T42" fmla="*/ 135 w 294"/>
              <a:gd name="T43" fmla="*/ 1 h 465"/>
              <a:gd name="T44" fmla="*/ 130 w 294"/>
              <a:gd name="T45" fmla="*/ 1 h 465"/>
              <a:gd name="T46" fmla="*/ 129 w 294"/>
              <a:gd name="T47" fmla="*/ 0 h 465"/>
              <a:gd name="T48" fmla="*/ 133 w 294"/>
              <a:gd name="T49" fmla="*/ 0 h 465"/>
              <a:gd name="T50" fmla="*/ 143 w 294"/>
              <a:gd name="T51" fmla="*/ 0 h 465"/>
              <a:gd name="T52" fmla="*/ 153 w 294"/>
              <a:gd name="T53" fmla="*/ 0 h 465"/>
              <a:gd name="T54" fmla="*/ 159 w 294"/>
              <a:gd name="T55" fmla="*/ 0 h 465"/>
              <a:gd name="T56" fmla="*/ 157 w 294"/>
              <a:gd name="T57" fmla="*/ 1 h 465"/>
              <a:gd name="T58" fmla="*/ 152 w 294"/>
              <a:gd name="T59" fmla="*/ 1 h 465"/>
              <a:gd name="T60" fmla="*/ 143 w 294"/>
              <a:gd name="T61" fmla="*/ 3 h 465"/>
              <a:gd name="T62" fmla="*/ 130 w 294"/>
              <a:gd name="T63" fmla="*/ 4 h 465"/>
              <a:gd name="T64" fmla="*/ 116 w 294"/>
              <a:gd name="T65" fmla="*/ 5 h 465"/>
              <a:gd name="T66" fmla="*/ 99 w 294"/>
              <a:gd name="T67" fmla="*/ 5 h 465"/>
              <a:gd name="T68" fmla="*/ 82 w 294"/>
              <a:gd name="T69" fmla="*/ 7 h 465"/>
              <a:gd name="T70" fmla="*/ 64 w 294"/>
              <a:gd name="T71" fmla="*/ 8 h 465"/>
              <a:gd name="T72" fmla="*/ 48 w 294"/>
              <a:gd name="T73" fmla="*/ 9 h 465"/>
              <a:gd name="T74" fmla="*/ 32 w 294"/>
              <a:gd name="T75" fmla="*/ 10 h 465"/>
              <a:gd name="T76" fmla="*/ 19 w 294"/>
              <a:gd name="T77" fmla="*/ 10 h 465"/>
              <a:gd name="T78" fmla="*/ 9 w 294"/>
              <a:gd name="T79" fmla="*/ 12 h 465"/>
              <a:gd name="T80" fmla="*/ 2 w 294"/>
              <a:gd name="T81" fmla="*/ 12 h 465"/>
              <a:gd name="T82" fmla="*/ 0 w 294"/>
              <a:gd name="T83" fmla="*/ 12 h 465"/>
              <a:gd name="T84" fmla="*/ 0 w 294"/>
              <a:gd name="T85" fmla="*/ 450 h 465"/>
              <a:gd name="T86" fmla="*/ 4 w 294"/>
              <a:gd name="T87" fmla="*/ 451 h 465"/>
              <a:gd name="T88" fmla="*/ 13 w 294"/>
              <a:gd name="T89" fmla="*/ 452 h 465"/>
              <a:gd name="T90" fmla="*/ 28 w 294"/>
              <a:gd name="T91" fmla="*/ 456 h 465"/>
              <a:gd name="T92" fmla="*/ 46 w 294"/>
              <a:gd name="T93" fmla="*/ 459 h 465"/>
              <a:gd name="T94" fmla="*/ 68 w 294"/>
              <a:gd name="T95" fmla="*/ 463 h 465"/>
              <a:gd name="T96" fmla="*/ 91 w 294"/>
              <a:gd name="T97" fmla="*/ 464 h 465"/>
              <a:gd name="T98" fmla="*/ 116 w 294"/>
              <a:gd name="T99" fmla="*/ 465 h 465"/>
              <a:gd name="T100" fmla="*/ 139 w 294"/>
              <a:gd name="T101" fmla="*/ 465 h 4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94" h="465">
                <a:moveTo>
                  <a:pt x="139" y="465"/>
                </a:moveTo>
                <a:lnTo>
                  <a:pt x="164" y="463"/>
                </a:lnTo>
                <a:lnTo>
                  <a:pt x="190" y="459"/>
                </a:lnTo>
                <a:lnTo>
                  <a:pt x="215" y="454"/>
                </a:lnTo>
                <a:lnTo>
                  <a:pt x="240" y="448"/>
                </a:lnTo>
                <a:lnTo>
                  <a:pt x="262" y="443"/>
                </a:lnTo>
                <a:lnTo>
                  <a:pt x="279" y="438"/>
                </a:lnTo>
                <a:lnTo>
                  <a:pt x="290" y="435"/>
                </a:lnTo>
                <a:lnTo>
                  <a:pt x="294" y="434"/>
                </a:lnTo>
                <a:lnTo>
                  <a:pt x="294" y="8"/>
                </a:lnTo>
                <a:lnTo>
                  <a:pt x="292" y="8"/>
                </a:lnTo>
                <a:lnTo>
                  <a:pt x="285" y="8"/>
                </a:lnTo>
                <a:lnTo>
                  <a:pt x="274" y="7"/>
                </a:lnTo>
                <a:lnTo>
                  <a:pt x="261" y="7"/>
                </a:lnTo>
                <a:lnTo>
                  <a:pt x="244" y="7"/>
                </a:lnTo>
                <a:lnTo>
                  <a:pt x="227" y="5"/>
                </a:lnTo>
                <a:lnTo>
                  <a:pt x="209" y="5"/>
                </a:lnTo>
                <a:lnTo>
                  <a:pt x="191" y="4"/>
                </a:lnTo>
                <a:lnTo>
                  <a:pt x="174" y="3"/>
                </a:lnTo>
                <a:lnTo>
                  <a:pt x="159" y="3"/>
                </a:lnTo>
                <a:lnTo>
                  <a:pt x="146" y="1"/>
                </a:lnTo>
                <a:lnTo>
                  <a:pt x="135" y="1"/>
                </a:lnTo>
                <a:lnTo>
                  <a:pt x="130" y="1"/>
                </a:lnTo>
                <a:lnTo>
                  <a:pt x="129" y="0"/>
                </a:lnTo>
                <a:lnTo>
                  <a:pt x="133" y="0"/>
                </a:lnTo>
                <a:lnTo>
                  <a:pt x="143" y="0"/>
                </a:lnTo>
                <a:lnTo>
                  <a:pt x="153" y="0"/>
                </a:lnTo>
                <a:lnTo>
                  <a:pt x="159" y="0"/>
                </a:lnTo>
                <a:lnTo>
                  <a:pt x="157" y="1"/>
                </a:lnTo>
                <a:lnTo>
                  <a:pt x="152" y="1"/>
                </a:lnTo>
                <a:lnTo>
                  <a:pt x="143" y="3"/>
                </a:lnTo>
                <a:lnTo>
                  <a:pt x="130" y="4"/>
                </a:lnTo>
                <a:lnTo>
                  <a:pt x="116" y="5"/>
                </a:lnTo>
                <a:lnTo>
                  <a:pt x="99" y="5"/>
                </a:lnTo>
                <a:lnTo>
                  <a:pt x="82" y="7"/>
                </a:lnTo>
                <a:lnTo>
                  <a:pt x="64" y="8"/>
                </a:lnTo>
                <a:lnTo>
                  <a:pt x="48" y="9"/>
                </a:lnTo>
                <a:lnTo>
                  <a:pt x="32" y="10"/>
                </a:lnTo>
                <a:lnTo>
                  <a:pt x="19" y="10"/>
                </a:lnTo>
                <a:lnTo>
                  <a:pt x="9" y="12"/>
                </a:lnTo>
                <a:lnTo>
                  <a:pt x="2" y="12"/>
                </a:lnTo>
                <a:lnTo>
                  <a:pt x="0" y="12"/>
                </a:lnTo>
                <a:lnTo>
                  <a:pt x="0" y="450"/>
                </a:lnTo>
                <a:lnTo>
                  <a:pt x="4" y="451"/>
                </a:lnTo>
                <a:lnTo>
                  <a:pt x="13" y="452"/>
                </a:lnTo>
                <a:lnTo>
                  <a:pt x="28" y="456"/>
                </a:lnTo>
                <a:lnTo>
                  <a:pt x="46" y="459"/>
                </a:lnTo>
                <a:lnTo>
                  <a:pt x="68" y="463"/>
                </a:lnTo>
                <a:lnTo>
                  <a:pt x="91" y="464"/>
                </a:lnTo>
                <a:lnTo>
                  <a:pt x="116" y="465"/>
                </a:lnTo>
                <a:lnTo>
                  <a:pt x="139" y="465"/>
                </a:lnTo>
                <a:close/>
              </a:path>
            </a:pathLst>
          </a:custGeom>
          <a:solidFill>
            <a:srgbClr val="FFFF7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60" name="Freeform 28"/>
          <p:cNvSpPr>
            <a:spLocks/>
          </p:cNvSpPr>
          <p:nvPr/>
        </p:nvSpPr>
        <p:spPr bwMode="auto">
          <a:xfrm>
            <a:off x="5721350" y="4746625"/>
            <a:ext cx="1039813" cy="1069975"/>
          </a:xfrm>
          <a:custGeom>
            <a:avLst/>
            <a:gdLst>
              <a:gd name="T0" fmla="*/ 0 w 655"/>
              <a:gd name="T1" fmla="*/ 0 h 674"/>
              <a:gd name="T2" fmla="*/ 0 w 655"/>
              <a:gd name="T3" fmla="*/ 379 h 674"/>
              <a:gd name="T4" fmla="*/ 655 w 655"/>
              <a:gd name="T5" fmla="*/ 674 h 674"/>
              <a:gd name="T6" fmla="*/ 655 w 655"/>
              <a:gd name="T7" fmla="*/ 246 h 674"/>
              <a:gd name="T8" fmla="*/ 0 w 655"/>
              <a:gd name="T9" fmla="*/ 0 h 6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5" h="674">
                <a:moveTo>
                  <a:pt x="0" y="0"/>
                </a:moveTo>
                <a:lnTo>
                  <a:pt x="0" y="379"/>
                </a:lnTo>
                <a:lnTo>
                  <a:pt x="655" y="674"/>
                </a:lnTo>
                <a:lnTo>
                  <a:pt x="655" y="246"/>
                </a:lnTo>
                <a:lnTo>
                  <a:pt x="0" y="0"/>
                </a:lnTo>
                <a:close/>
              </a:path>
            </a:pathLst>
          </a:custGeom>
          <a:solidFill>
            <a:srgbClr val="FFFF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61" name="Freeform 29"/>
          <p:cNvSpPr>
            <a:spLocks/>
          </p:cNvSpPr>
          <p:nvPr/>
        </p:nvSpPr>
        <p:spPr bwMode="auto">
          <a:xfrm>
            <a:off x="6545263" y="5013325"/>
            <a:ext cx="203200" cy="254000"/>
          </a:xfrm>
          <a:custGeom>
            <a:avLst/>
            <a:gdLst>
              <a:gd name="T0" fmla="*/ 47 w 128"/>
              <a:gd name="T1" fmla="*/ 0 h 160"/>
              <a:gd name="T2" fmla="*/ 0 w 128"/>
              <a:gd name="T3" fmla="*/ 140 h 160"/>
              <a:gd name="T4" fmla="*/ 35 w 128"/>
              <a:gd name="T5" fmla="*/ 120 h 160"/>
              <a:gd name="T6" fmla="*/ 47 w 128"/>
              <a:gd name="T7" fmla="*/ 156 h 160"/>
              <a:gd name="T8" fmla="*/ 78 w 128"/>
              <a:gd name="T9" fmla="*/ 136 h 160"/>
              <a:gd name="T10" fmla="*/ 97 w 128"/>
              <a:gd name="T11" fmla="*/ 160 h 160"/>
              <a:gd name="T12" fmla="*/ 128 w 128"/>
              <a:gd name="T13" fmla="*/ 19 h 160"/>
              <a:gd name="T14" fmla="*/ 89 w 128"/>
              <a:gd name="T15" fmla="*/ 39 h 160"/>
              <a:gd name="T16" fmla="*/ 89 w 128"/>
              <a:gd name="T17" fmla="*/ 8 h 160"/>
              <a:gd name="T18" fmla="*/ 66 w 128"/>
              <a:gd name="T19" fmla="*/ 23 h 160"/>
              <a:gd name="T20" fmla="*/ 47 w 128"/>
              <a:gd name="T21" fmla="*/ 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8" h="160">
                <a:moveTo>
                  <a:pt x="47" y="0"/>
                </a:moveTo>
                <a:lnTo>
                  <a:pt x="0" y="140"/>
                </a:lnTo>
                <a:lnTo>
                  <a:pt x="35" y="120"/>
                </a:lnTo>
                <a:lnTo>
                  <a:pt x="47" y="156"/>
                </a:lnTo>
                <a:lnTo>
                  <a:pt x="78" y="136"/>
                </a:lnTo>
                <a:lnTo>
                  <a:pt x="97" y="160"/>
                </a:lnTo>
                <a:lnTo>
                  <a:pt x="128" y="19"/>
                </a:lnTo>
                <a:lnTo>
                  <a:pt x="89" y="39"/>
                </a:lnTo>
                <a:lnTo>
                  <a:pt x="89" y="8"/>
                </a:lnTo>
                <a:lnTo>
                  <a:pt x="66" y="23"/>
                </a:lnTo>
                <a:lnTo>
                  <a:pt x="47" y="0"/>
                </a:lnTo>
                <a:close/>
              </a:path>
            </a:pathLst>
          </a:custGeom>
          <a:solidFill>
            <a:srgbClr val="DDC9B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62" name="Freeform 30"/>
          <p:cNvSpPr>
            <a:spLocks/>
          </p:cNvSpPr>
          <p:nvPr/>
        </p:nvSpPr>
        <p:spPr bwMode="auto">
          <a:xfrm>
            <a:off x="5715000" y="1752600"/>
            <a:ext cx="2644775" cy="485775"/>
          </a:xfrm>
          <a:custGeom>
            <a:avLst/>
            <a:gdLst>
              <a:gd name="T0" fmla="*/ 1577 w 1666"/>
              <a:gd name="T1" fmla="*/ 207 h 306"/>
              <a:gd name="T2" fmla="*/ 1640 w 1666"/>
              <a:gd name="T3" fmla="*/ 155 h 306"/>
              <a:gd name="T4" fmla="*/ 1644 w 1666"/>
              <a:gd name="T5" fmla="*/ 186 h 306"/>
              <a:gd name="T6" fmla="*/ 1590 w 1666"/>
              <a:gd name="T7" fmla="*/ 233 h 306"/>
              <a:gd name="T8" fmla="*/ 1550 w 1666"/>
              <a:gd name="T9" fmla="*/ 262 h 306"/>
              <a:gd name="T10" fmla="*/ 1521 w 1666"/>
              <a:gd name="T11" fmla="*/ 236 h 306"/>
              <a:gd name="T12" fmla="*/ 1448 w 1666"/>
              <a:gd name="T13" fmla="*/ 209 h 306"/>
              <a:gd name="T14" fmla="*/ 1365 w 1666"/>
              <a:gd name="T15" fmla="*/ 186 h 306"/>
              <a:gd name="T16" fmla="*/ 1291 w 1666"/>
              <a:gd name="T17" fmla="*/ 171 h 306"/>
              <a:gd name="T18" fmla="*/ 1183 w 1666"/>
              <a:gd name="T19" fmla="*/ 163 h 306"/>
              <a:gd name="T20" fmla="*/ 1065 w 1666"/>
              <a:gd name="T21" fmla="*/ 171 h 306"/>
              <a:gd name="T22" fmla="*/ 980 w 1666"/>
              <a:gd name="T23" fmla="*/ 181 h 306"/>
              <a:gd name="T24" fmla="*/ 922 w 1666"/>
              <a:gd name="T25" fmla="*/ 198 h 306"/>
              <a:gd name="T26" fmla="*/ 818 w 1666"/>
              <a:gd name="T27" fmla="*/ 240 h 306"/>
              <a:gd name="T28" fmla="*/ 785 w 1666"/>
              <a:gd name="T29" fmla="*/ 287 h 306"/>
              <a:gd name="T30" fmla="*/ 748 w 1666"/>
              <a:gd name="T31" fmla="*/ 235 h 306"/>
              <a:gd name="T32" fmla="*/ 610 w 1666"/>
              <a:gd name="T33" fmla="*/ 202 h 306"/>
              <a:gd name="T34" fmla="*/ 563 w 1666"/>
              <a:gd name="T35" fmla="*/ 198 h 306"/>
              <a:gd name="T36" fmla="*/ 479 w 1666"/>
              <a:gd name="T37" fmla="*/ 196 h 306"/>
              <a:gd name="T38" fmla="*/ 369 w 1666"/>
              <a:gd name="T39" fmla="*/ 200 h 306"/>
              <a:gd name="T40" fmla="*/ 283 w 1666"/>
              <a:gd name="T41" fmla="*/ 211 h 306"/>
              <a:gd name="T42" fmla="*/ 203 w 1666"/>
              <a:gd name="T43" fmla="*/ 229 h 306"/>
              <a:gd name="T44" fmla="*/ 128 w 1666"/>
              <a:gd name="T45" fmla="*/ 256 h 306"/>
              <a:gd name="T46" fmla="*/ 87 w 1666"/>
              <a:gd name="T47" fmla="*/ 293 h 306"/>
              <a:gd name="T48" fmla="*/ 50 w 1666"/>
              <a:gd name="T49" fmla="*/ 279 h 306"/>
              <a:gd name="T50" fmla="*/ 13 w 1666"/>
              <a:gd name="T51" fmla="*/ 243 h 306"/>
              <a:gd name="T52" fmla="*/ 0 w 1666"/>
              <a:gd name="T53" fmla="*/ 218 h 306"/>
              <a:gd name="T54" fmla="*/ 46 w 1666"/>
              <a:gd name="T55" fmla="*/ 235 h 306"/>
              <a:gd name="T56" fmla="*/ 63 w 1666"/>
              <a:gd name="T57" fmla="*/ 182 h 306"/>
              <a:gd name="T58" fmla="*/ 99 w 1666"/>
              <a:gd name="T59" fmla="*/ 13 h 306"/>
              <a:gd name="T60" fmla="*/ 94 w 1666"/>
              <a:gd name="T61" fmla="*/ 220 h 306"/>
              <a:gd name="T62" fmla="*/ 143 w 1666"/>
              <a:gd name="T63" fmla="*/ 229 h 306"/>
              <a:gd name="T64" fmla="*/ 230 w 1666"/>
              <a:gd name="T65" fmla="*/ 199 h 306"/>
              <a:gd name="T66" fmla="*/ 298 w 1666"/>
              <a:gd name="T67" fmla="*/ 180 h 306"/>
              <a:gd name="T68" fmla="*/ 344 w 1666"/>
              <a:gd name="T69" fmla="*/ 173 h 306"/>
              <a:gd name="T70" fmla="*/ 429 w 1666"/>
              <a:gd name="T71" fmla="*/ 164 h 306"/>
              <a:gd name="T72" fmla="*/ 509 w 1666"/>
              <a:gd name="T73" fmla="*/ 164 h 306"/>
              <a:gd name="T74" fmla="*/ 595 w 1666"/>
              <a:gd name="T75" fmla="*/ 168 h 306"/>
              <a:gd name="T76" fmla="*/ 672 w 1666"/>
              <a:gd name="T77" fmla="*/ 182 h 306"/>
              <a:gd name="T78" fmla="*/ 748 w 1666"/>
              <a:gd name="T79" fmla="*/ 200 h 306"/>
              <a:gd name="T80" fmla="*/ 787 w 1666"/>
              <a:gd name="T81" fmla="*/ 178 h 306"/>
              <a:gd name="T82" fmla="*/ 819 w 1666"/>
              <a:gd name="T83" fmla="*/ 200 h 306"/>
              <a:gd name="T84" fmla="*/ 863 w 1666"/>
              <a:gd name="T85" fmla="*/ 189 h 306"/>
              <a:gd name="T86" fmla="*/ 953 w 1666"/>
              <a:gd name="T87" fmla="*/ 165 h 306"/>
              <a:gd name="T88" fmla="*/ 1042 w 1666"/>
              <a:gd name="T89" fmla="*/ 145 h 306"/>
              <a:gd name="T90" fmla="*/ 1115 w 1666"/>
              <a:gd name="T91" fmla="*/ 138 h 306"/>
              <a:gd name="T92" fmla="*/ 1183 w 1666"/>
              <a:gd name="T93" fmla="*/ 138 h 306"/>
              <a:gd name="T94" fmla="*/ 1246 w 1666"/>
              <a:gd name="T95" fmla="*/ 141 h 306"/>
              <a:gd name="T96" fmla="*/ 1319 w 1666"/>
              <a:gd name="T97" fmla="*/ 149 h 306"/>
              <a:gd name="T98" fmla="*/ 1427 w 1666"/>
              <a:gd name="T99" fmla="*/ 171 h 306"/>
              <a:gd name="T100" fmla="*/ 1521 w 1666"/>
              <a:gd name="T101" fmla="*/ 195 h 306"/>
              <a:gd name="T102" fmla="*/ 1542 w 1666"/>
              <a:gd name="T103" fmla="*/ 103 h 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666" h="306">
                <a:moveTo>
                  <a:pt x="1559" y="1"/>
                </a:moveTo>
                <a:lnTo>
                  <a:pt x="1564" y="45"/>
                </a:lnTo>
                <a:lnTo>
                  <a:pt x="1570" y="114"/>
                </a:lnTo>
                <a:lnTo>
                  <a:pt x="1574" y="177"/>
                </a:lnTo>
                <a:lnTo>
                  <a:pt x="1577" y="207"/>
                </a:lnTo>
                <a:lnTo>
                  <a:pt x="1587" y="192"/>
                </a:lnTo>
                <a:lnTo>
                  <a:pt x="1600" y="181"/>
                </a:lnTo>
                <a:lnTo>
                  <a:pt x="1613" y="171"/>
                </a:lnTo>
                <a:lnTo>
                  <a:pt x="1627" y="161"/>
                </a:lnTo>
                <a:lnTo>
                  <a:pt x="1640" y="155"/>
                </a:lnTo>
                <a:lnTo>
                  <a:pt x="1652" y="150"/>
                </a:lnTo>
                <a:lnTo>
                  <a:pt x="1661" y="147"/>
                </a:lnTo>
                <a:lnTo>
                  <a:pt x="1666" y="146"/>
                </a:lnTo>
                <a:lnTo>
                  <a:pt x="1666" y="176"/>
                </a:lnTo>
                <a:lnTo>
                  <a:pt x="1644" y="186"/>
                </a:lnTo>
                <a:lnTo>
                  <a:pt x="1629" y="195"/>
                </a:lnTo>
                <a:lnTo>
                  <a:pt x="1616" y="203"/>
                </a:lnTo>
                <a:lnTo>
                  <a:pt x="1607" y="212"/>
                </a:lnTo>
                <a:lnTo>
                  <a:pt x="1599" y="221"/>
                </a:lnTo>
                <a:lnTo>
                  <a:pt x="1590" y="233"/>
                </a:lnTo>
                <a:lnTo>
                  <a:pt x="1581" y="247"/>
                </a:lnTo>
                <a:lnTo>
                  <a:pt x="1569" y="265"/>
                </a:lnTo>
                <a:lnTo>
                  <a:pt x="1560" y="266"/>
                </a:lnTo>
                <a:lnTo>
                  <a:pt x="1554" y="265"/>
                </a:lnTo>
                <a:lnTo>
                  <a:pt x="1550" y="262"/>
                </a:lnTo>
                <a:lnTo>
                  <a:pt x="1547" y="258"/>
                </a:lnTo>
                <a:lnTo>
                  <a:pt x="1543" y="254"/>
                </a:lnTo>
                <a:lnTo>
                  <a:pt x="1539" y="248"/>
                </a:lnTo>
                <a:lnTo>
                  <a:pt x="1532" y="243"/>
                </a:lnTo>
                <a:lnTo>
                  <a:pt x="1521" y="236"/>
                </a:lnTo>
                <a:lnTo>
                  <a:pt x="1508" y="231"/>
                </a:lnTo>
                <a:lnTo>
                  <a:pt x="1494" y="225"/>
                </a:lnTo>
                <a:lnTo>
                  <a:pt x="1480" y="220"/>
                </a:lnTo>
                <a:lnTo>
                  <a:pt x="1465" y="214"/>
                </a:lnTo>
                <a:lnTo>
                  <a:pt x="1448" y="209"/>
                </a:lnTo>
                <a:lnTo>
                  <a:pt x="1432" y="204"/>
                </a:lnTo>
                <a:lnTo>
                  <a:pt x="1415" y="200"/>
                </a:lnTo>
                <a:lnTo>
                  <a:pt x="1399" y="195"/>
                </a:lnTo>
                <a:lnTo>
                  <a:pt x="1382" y="191"/>
                </a:lnTo>
                <a:lnTo>
                  <a:pt x="1365" y="186"/>
                </a:lnTo>
                <a:lnTo>
                  <a:pt x="1350" y="183"/>
                </a:lnTo>
                <a:lnTo>
                  <a:pt x="1334" y="180"/>
                </a:lnTo>
                <a:lnTo>
                  <a:pt x="1319" y="176"/>
                </a:lnTo>
                <a:lnTo>
                  <a:pt x="1304" y="173"/>
                </a:lnTo>
                <a:lnTo>
                  <a:pt x="1291" y="171"/>
                </a:lnTo>
                <a:lnTo>
                  <a:pt x="1279" y="169"/>
                </a:lnTo>
                <a:lnTo>
                  <a:pt x="1255" y="167"/>
                </a:lnTo>
                <a:lnTo>
                  <a:pt x="1232" y="164"/>
                </a:lnTo>
                <a:lnTo>
                  <a:pt x="1208" y="163"/>
                </a:lnTo>
                <a:lnTo>
                  <a:pt x="1183" y="163"/>
                </a:lnTo>
                <a:lnTo>
                  <a:pt x="1158" y="164"/>
                </a:lnTo>
                <a:lnTo>
                  <a:pt x="1134" y="164"/>
                </a:lnTo>
                <a:lnTo>
                  <a:pt x="1109" y="165"/>
                </a:lnTo>
                <a:lnTo>
                  <a:pt x="1087" y="168"/>
                </a:lnTo>
                <a:lnTo>
                  <a:pt x="1065" y="171"/>
                </a:lnTo>
                <a:lnTo>
                  <a:pt x="1045" y="172"/>
                </a:lnTo>
                <a:lnTo>
                  <a:pt x="1025" y="174"/>
                </a:lnTo>
                <a:lnTo>
                  <a:pt x="1009" y="177"/>
                </a:lnTo>
                <a:lnTo>
                  <a:pt x="993" y="180"/>
                </a:lnTo>
                <a:lnTo>
                  <a:pt x="980" y="181"/>
                </a:lnTo>
                <a:lnTo>
                  <a:pt x="970" y="183"/>
                </a:lnTo>
                <a:lnTo>
                  <a:pt x="962" y="185"/>
                </a:lnTo>
                <a:lnTo>
                  <a:pt x="954" y="187"/>
                </a:lnTo>
                <a:lnTo>
                  <a:pt x="940" y="191"/>
                </a:lnTo>
                <a:lnTo>
                  <a:pt x="922" y="198"/>
                </a:lnTo>
                <a:lnTo>
                  <a:pt x="900" y="205"/>
                </a:lnTo>
                <a:lnTo>
                  <a:pt x="877" y="213"/>
                </a:lnTo>
                <a:lnTo>
                  <a:pt x="854" y="222"/>
                </a:lnTo>
                <a:lnTo>
                  <a:pt x="834" y="231"/>
                </a:lnTo>
                <a:lnTo>
                  <a:pt x="818" y="240"/>
                </a:lnTo>
                <a:lnTo>
                  <a:pt x="818" y="254"/>
                </a:lnTo>
                <a:lnTo>
                  <a:pt x="815" y="271"/>
                </a:lnTo>
                <a:lnTo>
                  <a:pt x="808" y="287"/>
                </a:lnTo>
                <a:lnTo>
                  <a:pt x="799" y="293"/>
                </a:lnTo>
                <a:lnTo>
                  <a:pt x="785" y="287"/>
                </a:lnTo>
                <a:lnTo>
                  <a:pt x="781" y="271"/>
                </a:lnTo>
                <a:lnTo>
                  <a:pt x="779" y="256"/>
                </a:lnTo>
                <a:lnTo>
                  <a:pt x="774" y="247"/>
                </a:lnTo>
                <a:lnTo>
                  <a:pt x="765" y="242"/>
                </a:lnTo>
                <a:lnTo>
                  <a:pt x="748" y="235"/>
                </a:lnTo>
                <a:lnTo>
                  <a:pt x="725" y="229"/>
                </a:lnTo>
                <a:lnTo>
                  <a:pt x="696" y="221"/>
                </a:lnTo>
                <a:lnTo>
                  <a:pt x="666" y="213"/>
                </a:lnTo>
                <a:lnTo>
                  <a:pt x="637" y="207"/>
                </a:lnTo>
                <a:lnTo>
                  <a:pt x="610" y="202"/>
                </a:lnTo>
                <a:lnTo>
                  <a:pt x="588" y="199"/>
                </a:lnTo>
                <a:lnTo>
                  <a:pt x="586" y="199"/>
                </a:lnTo>
                <a:lnTo>
                  <a:pt x="581" y="199"/>
                </a:lnTo>
                <a:lnTo>
                  <a:pt x="573" y="198"/>
                </a:lnTo>
                <a:lnTo>
                  <a:pt x="563" y="198"/>
                </a:lnTo>
                <a:lnTo>
                  <a:pt x="550" y="198"/>
                </a:lnTo>
                <a:lnTo>
                  <a:pt x="535" y="196"/>
                </a:lnTo>
                <a:lnTo>
                  <a:pt x="518" y="196"/>
                </a:lnTo>
                <a:lnTo>
                  <a:pt x="500" y="196"/>
                </a:lnTo>
                <a:lnTo>
                  <a:pt x="479" y="196"/>
                </a:lnTo>
                <a:lnTo>
                  <a:pt x="458" y="196"/>
                </a:lnTo>
                <a:lnTo>
                  <a:pt x="437" y="196"/>
                </a:lnTo>
                <a:lnTo>
                  <a:pt x="415" y="198"/>
                </a:lnTo>
                <a:lnTo>
                  <a:pt x="391" y="199"/>
                </a:lnTo>
                <a:lnTo>
                  <a:pt x="369" y="200"/>
                </a:lnTo>
                <a:lnTo>
                  <a:pt x="347" y="202"/>
                </a:lnTo>
                <a:lnTo>
                  <a:pt x="325" y="204"/>
                </a:lnTo>
                <a:lnTo>
                  <a:pt x="313" y="205"/>
                </a:lnTo>
                <a:lnTo>
                  <a:pt x="297" y="208"/>
                </a:lnTo>
                <a:lnTo>
                  <a:pt x="283" y="211"/>
                </a:lnTo>
                <a:lnTo>
                  <a:pt x="267" y="213"/>
                </a:lnTo>
                <a:lnTo>
                  <a:pt x="252" y="217"/>
                </a:lnTo>
                <a:lnTo>
                  <a:pt x="235" y="221"/>
                </a:lnTo>
                <a:lnTo>
                  <a:pt x="220" y="225"/>
                </a:lnTo>
                <a:lnTo>
                  <a:pt x="203" y="229"/>
                </a:lnTo>
                <a:lnTo>
                  <a:pt x="187" y="234"/>
                </a:lnTo>
                <a:lnTo>
                  <a:pt x="172" y="239"/>
                </a:lnTo>
                <a:lnTo>
                  <a:pt x="156" y="244"/>
                </a:lnTo>
                <a:lnTo>
                  <a:pt x="142" y="251"/>
                </a:lnTo>
                <a:lnTo>
                  <a:pt x="128" y="256"/>
                </a:lnTo>
                <a:lnTo>
                  <a:pt x="115" y="262"/>
                </a:lnTo>
                <a:lnTo>
                  <a:pt x="103" y="270"/>
                </a:lnTo>
                <a:lnTo>
                  <a:pt x="92" y="276"/>
                </a:lnTo>
                <a:lnTo>
                  <a:pt x="89" y="282"/>
                </a:lnTo>
                <a:lnTo>
                  <a:pt x="87" y="293"/>
                </a:lnTo>
                <a:lnTo>
                  <a:pt x="80" y="304"/>
                </a:lnTo>
                <a:lnTo>
                  <a:pt x="63" y="306"/>
                </a:lnTo>
                <a:lnTo>
                  <a:pt x="50" y="301"/>
                </a:lnTo>
                <a:lnTo>
                  <a:pt x="49" y="291"/>
                </a:lnTo>
                <a:lnTo>
                  <a:pt x="50" y="279"/>
                </a:lnTo>
                <a:lnTo>
                  <a:pt x="50" y="265"/>
                </a:lnTo>
                <a:lnTo>
                  <a:pt x="39" y="256"/>
                </a:lnTo>
                <a:lnTo>
                  <a:pt x="28" y="249"/>
                </a:lnTo>
                <a:lnTo>
                  <a:pt x="19" y="245"/>
                </a:lnTo>
                <a:lnTo>
                  <a:pt x="13" y="243"/>
                </a:lnTo>
                <a:lnTo>
                  <a:pt x="8" y="242"/>
                </a:lnTo>
                <a:lnTo>
                  <a:pt x="4" y="242"/>
                </a:lnTo>
                <a:lnTo>
                  <a:pt x="1" y="242"/>
                </a:lnTo>
                <a:lnTo>
                  <a:pt x="0" y="242"/>
                </a:lnTo>
                <a:lnTo>
                  <a:pt x="0" y="218"/>
                </a:lnTo>
                <a:lnTo>
                  <a:pt x="13" y="220"/>
                </a:lnTo>
                <a:lnTo>
                  <a:pt x="25" y="223"/>
                </a:lnTo>
                <a:lnTo>
                  <a:pt x="34" y="227"/>
                </a:lnTo>
                <a:lnTo>
                  <a:pt x="41" y="231"/>
                </a:lnTo>
                <a:lnTo>
                  <a:pt x="46" y="235"/>
                </a:lnTo>
                <a:lnTo>
                  <a:pt x="50" y="238"/>
                </a:lnTo>
                <a:lnTo>
                  <a:pt x="54" y="239"/>
                </a:lnTo>
                <a:lnTo>
                  <a:pt x="56" y="238"/>
                </a:lnTo>
                <a:lnTo>
                  <a:pt x="58" y="214"/>
                </a:lnTo>
                <a:lnTo>
                  <a:pt x="63" y="182"/>
                </a:lnTo>
                <a:lnTo>
                  <a:pt x="71" y="146"/>
                </a:lnTo>
                <a:lnTo>
                  <a:pt x="79" y="107"/>
                </a:lnTo>
                <a:lnTo>
                  <a:pt x="87" y="70"/>
                </a:lnTo>
                <a:lnTo>
                  <a:pt x="94" y="37"/>
                </a:lnTo>
                <a:lnTo>
                  <a:pt x="99" y="13"/>
                </a:lnTo>
                <a:lnTo>
                  <a:pt x="103" y="0"/>
                </a:lnTo>
                <a:lnTo>
                  <a:pt x="123" y="0"/>
                </a:lnTo>
                <a:lnTo>
                  <a:pt x="115" y="58"/>
                </a:lnTo>
                <a:lnTo>
                  <a:pt x="105" y="142"/>
                </a:lnTo>
                <a:lnTo>
                  <a:pt x="94" y="220"/>
                </a:lnTo>
                <a:lnTo>
                  <a:pt x="89" y="253"/>
                </a:lnTo>
                <a:lnTo>
                  <a:pt x="99" y="247"/>
                </a:lnTo>
                <a:lnTo>
                  <a:pt x="112" y="242"/>
                </a:lnTo>
                <a:lnTo>
                  <a:pt x="127" y="235"/>
                </a:lnTo>
                <a:lnTo>
                  <a:pt x="143" y="229"/>
                </a:lnTo>
                <a:lnTo>
                  <a:pt x="160" y="222"/>
                </a:lnTo>
                <a:lnTo>
                  <a:pt x="177" y="216"/>
                </a:lnTo>
                <a:lnTo>
                  <a:pt x="195" y="211"/>
                </a:lnTo>
                <a:lnTo>
                  <a:pt x="212" y="204"/>
                </a:lnTo>
                <a:lnTo>
                  <a:pt x="230" y="199"/>
                </a:lnTo>
                <a:lnTo>
                  <a:pt x="247" y="194"/>
                </a:lnTo>
                <a:lnTo>
                  <a:pt x="262" y="190"/>
                </a:lnTo>
                <a:lnTo>
                  <a:pt x="275" y="186"/>
                </a:lnTo>
                <a:lnTo>
                  <a:pt x="288" y="182"/>
                </a:lnTo>
                <a:lnTo>
                  <a:pt x="298" y="180"/>
                </a:lnTo>
                <a:lnTo>
                  <a:pt x="306" y="178"/>
                </a:lnTo>
                <a:lnTo>
                  <a:pt x="311" y="177"/>
                </a:lnTo>
                <a:lnTo>
                  <a:pt x="315" y="177"/>
                </a:lnTo>
                <a:lnTo>
                  <a:pt x="327" y="174"/>
                </a:lnTo>
                <a:lnTo>
                  <a:pt x="344" y="173"/>
                </a:lnTo>
                <a:lnTo>
                  <a:pt x="363" y="171"/>
                </a:lnTo>
                <a:lnTo>
                  <a:pt x="384" y="168"/>
                </a:lnTo>
                <a:lnTo>
                  <a:pt x="402" y="165"/>
                </a:lnTo>
                <a:lnTo>
                  <a:pt x="418" y="164"/>
                </a:lnTo>
                <a:lnTo>
                  <a:pt x="429" y="164"/>
                </a:lnTo>
                <a:lnTo>
                  <a:pt x="433" y="164"/>
                </a:lnTo>
                <a:lnTo>
                  <a:pt x="446" y="164"/>
                </a:lnTo>
                <a:lnTo>
                  <a:pt x="464" y="164"/>
                </a:lnTo>
                <a:lnTo>
                  <a:pt x="486" y="164"/>
                </a:lnTo>
                <a:lnTo>
                  <a:pt x="509" y="164"/>
                </a:lnTo>
                <a:lnTo>
                  <a:pt x="533" y="164"/>
                </a:lnTo>
                <a:lnTo>
                  <a:pt x="555" y="164"/>
                </a:lnTo>
                <a:lnTo>
                  <a:pt x="575" y="165"/>
                </a:lnTo>
                <a:lnTo>
                  <a:pt x="584" y="167"/>
                </a:lnTo>
                <a:lnTo>
                  <a:pt x="595" y="168"/>
                </a:lnTo>
                <a:lnTo>
                  <a:pt x="608" y="171"/>
                </a:lnTo>
                <a:lnTo>
                  <a:pt x="624" y="173"/>
                </a:lnTo>
                <a:lnTo>
                  <a:pt x="639" y="176"/>
                </a:lnTo>
                <a:lnTo>
                  <a:pt x="655" y="180"/>
                </a:lnTo>
                <a:lnTo>
                  <a:pt x="672" y="182"/>
                </a:lnTo>
                <a:lnTo>
                  <a:pt x="688" y="186"/>
                </a:lnTo>
                <a:lnTo>
                  <a:pt x="704" y="190"/>
                </a:lnTo>
                <a:lnTo>
                  <a:pt x="721" y="194"/>
                </a:lnTo>
                <a:lnTo>
                  <a:pt x="735" y="196"/>
                </a:lnTo>
                <a:lnTo>
                  <a:pt x="748" y="200"/>
                </a:lnTo>
                <a:lnTo>
                  <a:pt x="761" y="203"/>
                </a:lnTo>
                <a:lnTo>
                  <a:pt x="771" y="207"/>
                </a:lnTo>
                <a:lnTo>
                  <a:pt x="779" y="208"/>
                </a:lnTo>
                <a:lnTo>
                  <a:pt x="784" y="211"/>
                </a:lnTo>
                <a:lnTo>
                  <a:pt x="787" y="178"/>
                </a:lnTo>
                <a:lnTo>
                  <a:pt x="793" y="106"/>
                </a:lnTo>
                <a:lnTo>
                  <a:pt x="798" y="34"/>
                </a:lnTo>
                <a:lnTo>
                  <a:pt x="802" y="0"/>
                </a:lnTo>
                <a:lnTo>
                  <a:pt x="830" y="0"/>
                </a:lnTo>
                <a:lnTo>
                  <a:pt x="819" y="200"/>
                </a:lnTo>
                <a:lnTo>
                  <a:pt x="821" y="200"/>
                </a:lnTo>
                <a:lnTo>
                  <a:pt x="828" y="199"/>
                </a:lnTo>
                <a:lnTo>
                  <a:pt x="837" y="196"/>
                </a:lnTo>
                <a:lnTo>
                  <a:pt x="848" y="192"/>
                </a:lnTo>
                <a:lnTo>
                  <a:pt x="863" y="189"/>
                </a:lnTo>
                <a:lnTo>
                  <a:pt x="878" y="185"/>
                </a:lnTo>
                <a:lnTo>
                  <a:pt x="896" y="180"/>
                </a:lnTo>
                <a:lnTo>
                  <a:pt x="914" y="176"/>
                </a:lnTo>
                <a:lnTo>
                  <a:pt x="934" y="171"/>
                </a:lnTo>
                <a:lnTo>
                  <a:pt x="953" y="165"/>
                </a:lnTo>
                <a:lnTo>
                  <a:pt x="972" y="160"/>
                </a:lnTo>
                <a:lnTo>
                  <a:pt x="992" y="156"/>
                </a:lnTo>
                <a:lnTo>
                  <a:pt x="1010" y="151"/>
                </a:lnTo>
                <a:lnTo>
                  <a:pt x="1027" y="149"/>
                </a:lnTo>
                <a:lnTo>
                  <a:pt x="1042" y="145"/>
                </a:lnTo>
                <a:lnTo>
                  <a:pt x="1055" y="143"/>
                </a:lnTo>
                <a:lnTo>
                  <a:pt x="1071" y="142"/>
                </a:lnTo>
                <a:lnTo>
                  <a:pt x="1085" y="141"/>
                </a:lnTo>
                <a:lnTo>
                  <a:pt x="1100" y="140"/>
                </a:lnTo>
                <a:lnTo>
                  <a:pt x="1115" y="138"/>
                </a:lnTo>
                <a:lnTo>
                  <a:pt x="1129" y="138"/>
                </a:lnTo>
                <a:lnTo>
                  <a:pt x="1142" y="137"/>
                </a:lnTo>
                <a:lnTo>
                  <a:pt x="1156" y="137"/>
                </a:lnTo>
                <a:lnTo>
                  <a:pt x="1169" y="137"/>
                </a:lnTo>
                <a:lnTo>
                  <a:pt x="1183" y="138"/>
                </a:lnTo>
                <a:lnTo>
                  <a:pt x="1196" y="138"/>
                </a:lnTo>
                <a:lnTo>
                  <a:pt x="1209" y="138"/>
                </a:lnTo>
                <a:lnTo>
                  <a:pt x="1222" y="140"/>
                </a:lnTo>
                <a:lnTo>
                  <a:pt x="1233" y="140"/>
                </a:lnTo>
                <a:lnTo>
                  <a:pt x="1246" y="141"/>
                </a:lnTo>
                <a:lnTo>
                  <a:pt x="1259" y="141"/>
                </a:lnTo>
                <a:lnTo>
                  <a:pt x="1271" y="142"/>
                </a:lnTo>
                <a:lnTo>
                  <a:pt x="1284" y="143"/>
                </a:lnTo>
                <a:lnTo>
                  <a:pt x="1301" y="145"/>
                </a:lnTo>
                <a:lnTo>
                  <a:pt x="1319" y="149"/>
                </a:lnTo>
                <a:lnTo>
                  <a:pt x="1339" y="151"/>
                </a:lnTo>
                <a:lnTo>
                  <a:pt x="1360" y="156"/>
                </a:lnTo>
                <a:lnTo>
                  <a:pt x="1382" y="160"/>
                </a:lnTo>
                <a:lnTo>
                  <a:pt x="1405" y="165"/>
                </a:lnTo>
                <a:lnTo>
                  <a:pt x="1427" y="171"/>
                </a:lnTo>
                <a:lnTo>
                  <a:pt x="1449" y="176"/>
                </a:lnTo>
                <a:lnTo>
                  <a:pt x="1470" y="181"/>
                </a:lnTo>
                <a:lnTo>
                  <a:pt x="1489" y="186"/>
                </a:lnTo>
                <a:lnTo>
                  <a:pt x="1507" y="190"/>
                </a:lnTo>
                <a:lnTo>
                  <a:pt x="1521" y="195"/>
                </a:lnTo>
                <a:lnTo>
                  <a:pt x="1534" y="198"/>
                </a:lnTo>
                <a:lnTo>
                  <a:pt x="1542" y="202"/>
                </a:lnTo>
                <a:lnTo>
                  <a:pt x="1547" y="203"/>
                </a:lnTo>
                <a:lnTo>
                  <a:pt x="1546" y="172"/>
                </a:lnTo>
                <a:lnTo>
                  <a:pt x="1542" y="103"/>
                </a:lnTo>
                <a:lnTo>
                  <a:pt x="1539" y="34"/>
                </a:lnTo>
                <a:lnTo>
                  <a:pt x="1538" y="0"/>
                </a:lnTo>
                <a:lnTo>
                  <a:pt x="1559" y="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63" name="Freeform 31"/>
          <p:cNvSpPr>
            <a:spLocks/>
          </p:cNvSpPr>
          <p:nvPr/>
        </p:nvSpPr>
        <p:spPr bwMode="auto">
          <a:xfrm>
            <a:off x="6880225" y="2243138"/>
            <a:ext cx="687388" cy="182562"/>
          </a:xfrm>
          <a:custGeom>
            <a:avLst/>
            <a:gdLst>
              <a:gd name="T0" fmla="*/ 238 w 433"/>
              <a:gd name="T1" fmla="*/ 8 h 115"/>
              <a:gd name="T2" fmla="*/ 276 w 433"/>
              <a:gd name="T3" fmla="*/ 24 h 115"/>
              <a:gd name="T4" fmla="*/ 307 w 433"/>
              <a:gd name="T5" fmla="*/ 46 h 115"/>
              <a:gd name="T6" fmla="*/ 329 w 433"/>
              <a:gd name="T7" fmla="*/ 67 h 115"/>
              <a:gd name="T8" fmla="*/ 341 w 433"/>
              <a:gd name="T9" fmla="*/ 70 h 115"/>
              <a:gd name="T10" fmla="*/ 365 w 433"/>
              <a:gd name="T11" fmla="*/ 60 h 115"/>
              <a:gd name="T12" fmla="*/ 393 w 433"/>
              <a:gd name="T13" fmla="*/ 55 h 115"/>
              <a:gd name="T14" fmla="*/ 417 w 433"/>
              <a:gd name="T15" fmla="*/ 59 h 115"/>
              <a:gd name="T16" fmla="*/ 421 w 433"/>
              <a:gd name="T17" fmla="*/ 72 h 115"/>
              <a:gd name="T18" fmla="*/ 409 w 433"/>
              <a:gd name="T19" fmla="*/ 82 h 115"/>
              <a:gd name="T20" fmla="*/ 413 w 433"/>
              <a:gd name="T21" fmla="*/ 97 h 115"/>
              <a:gd name="T22" fmla="*/ 430 w 433"/>
              <a:gd name="T23" fmla="*/ 112 h 115"/>
              <a:gd name="T24" fmla="*/ 428 w 433"/>
              <a:gd name="T25" fmla="*/ 115 h 115"/>
              <a:gd name="T26" fmla="*/ 413 w 433"/>
              <a:gd name="T27" fmla="*/ 113 h 115"/>
              <a:gd name="T28" fmla="*/ 396 w 433"/>
              <a:gd name="T29" fmla="*/ 110 h 115"/>
              <a:gd name="T30" fmla="*/ 381 w 433"/>
              <a:gd name="T31" fmla="*/ 106 h 115"/>
              <a:gd name="T32" fmla="*/ 379 w 433"/>
              <a:gd name="T33" fmla="*/ 93 h 115"/>
              <a:gd name="T34" fmla="*/ 396 w 433"/>
              <a:gd name="T35" fmla="*/ 79 h 115"/>
              <a:gd name="T36" fmla="*/ 387 w 433"/>
              <a:gd name="T37" fmla="*/ 76 h 115"/>
              <a:gd name="T38" fmla="*/ 369 w 433"/>
              <a:gd name="T39" fmla="*/ 84 h 115"/>
              <a:gd name="T40" fmla="*/ 359 w 433"/>
              <a:gd name="T41" fmla="*/ 94 h 115"/>
              <a:gd name="T42" fmla="*/ 351 w 433"/>
              <a:gd name="T43" fmla="*/ 102 h 115"/>
              <a:gd name="T44" fmla="*/ 342 w 433"/>
              <a:gd name="T45" fmla="*/ 97 h 115"/>
              <a:gd name="T46" fmla="*/ 316 w 433"/>
              <a:gd name="T47" fmla="*/ 77 h 115"/>
              <a:gd name="T48" fmla="*/ 268 w 433"/>
              <a:gd name="T49" fmla="*/ 54 h 115"/>
              <a:gd name="T50" fmla="*/ 197 w 433"/>
              <a:gd name="T51" fmla="*/ 37 h 115"/>
              <a:gd name="T52" fmla="*/ 120 w 433"/>
              <a:gd name="T53" fmla="*/ 36 h 115"/>
              <a:gd name="T54" fmla="*/ 69 w 433"/>
              <a:gd name="T55" fmla="*/ 54 h 115"/>
              <a:gd name="T56" fmla="*/ 33 w 433"/>
              <a:gd name="T57" fmla="*/ 79 h 115"/>
              <a:gd name="T58" fmla="*/ 7 w 433"/>
              <a:gd name="T59" fmla="*/ 94 h 115"/>
              <a:gd name="T60" fmla="*/ 2 w 433"/>
              <a:gd name="T61" fmla="*/ 85 h 115"/>
              <a:gd name="T62" fmla="*/ 22 w 433"/>
              <a:gd name="T63" fmla="*/ 63 h 115"/>
              <a:gd name="T64" fmla="*/ 49 w 433"/>
              <a:gd name="T65" fmla="*/ 39 h 115"/>
              <a:gd name="T66" fmla="*/ 74 w 433"/>
              <a:gd name="T67" fmla="*/ 19 h 115"/>
              <a:gd name="T68" fmla="*/ 94 w 433"/>
              <a:gd name="T69" fmla="*/ 10 h 115"/>
              <a:gd name="T70" fmla="*/ 121 w 433"/>
              <a:gd name="T71" fmla="*/ 4 h 115"/>
              <a:gd name="T72" fmla="*/ 158 w 433"/>
              <a:gd name="T73" fmla="*/ 0 h 115"/>
              <a:gd name="T74" fmla="*/ 198 w 433"/>
              <a:gd name="T75" fmla="*/ 0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33" h="115">
                <a:moveTo>
                  <a:pt x="219" y="2"/>
                </a:moveTo>
                <a:lnTo>
                  <a:pt x="238" y="8"/>
                </a:lnTo>
                <a:lnTo>
                  <a:pt x="258" y="14"/>
                </a:lnTo>
                <a:lnTo>
                  <a:pt x="276" y="24"/>
                </a:lnTo>
                <a:lnTo>
                  <a:pt x="293" y="35"/>
                </a:lnTo>
                <a:lnTo>
                  <a:pt x="307" y="46"/>
                </a:lnTo>
                <a:lnTo>
                  <a:pt x="320" y="58"/>
                </a:lnTo>
                <a:lnTo>
                  <a:pt x="329" y="67"/>
                </a:lnTo>
                <a:lnTo>
                  <a:pt x="335" y="75"/>
                </a:lnTo>
                <a:lnTo>
                  <a:pt x="341" y="70"/>
                </a:lnTo>
                <a:lnTo>
                  <a:pt x="351" y="64"/>
                </a:lnTo>
                <a:lnTo>
                  <a:pt x="365" y="60"/>
                </a:lnTo>
                <a:lnTo>
                  <a:pt x="379" y="58"/>
                </a:lnTo>
                <a:lnTo>
                  <a:pt x="393" y="55"/>
                </a:lnTo>
                <a:lnTo>
                  <a:pt x="406" y="57"/>
                </a:lnTo>
                <a:lnTo>
                  <a:pt x="417" y="59"/>
                </a:lnTo>
                <a:lnTo>
                  <a:pt x="422" y="64"/>
                </a:lnTo>
                <a:lnTo>
                  <a:pt x="421" y="72"/>
                </a:lnTo>
                <a:lnTo>
                  <a:pt x="415" y="77"/>
                </a:lnTo>
                <a:lnTo>
                  <a:pt x="409" y="82"/>
                </a:lnTo>
                <a:lnTo>
                  <a:pt x="404" y="90"/>
                </a:lnTo>
                <a:lnTo>
                  <a:pt x="413" y="97"/>
                </a:lnTo>
                <a:lnTo>
                  <a:pt x="422" y="104"/>
                </a:lnTo>
                <a:lnTo>
                  <a:pt x="430" y="112"/>
                </a:lnTo>
                <a:lnTo>
                  <a:pt x="433" y="115"/>
                </a:lnTo>
                <a:lnTo>
                  <a:pt x="428" y="115"/>
                </a:lnTo>
                <a:lnTo>
                  <a:pt x="421" y="115"/>
                </a:lnTo>
                <a:lnTo>
                  <a:pt x="413" y="113"/>
                </a:lnTo>
                <a:lnTo>
                  <a:pt x="405" y="112"/>
                </a:lnTo>
                <a:lnTo>
                  <a:pt x="396" y="110"/>
                </a:lnTo>
                <a:lnTo>
                  <a:pt x="388" y="108"/>
                </a:lnTo>
                <a:lnTo>
                  <a:pt x="381" y="106"/>
                </a:lnTo>
                <a:lnTo>
                  <a:pt x="375" y="104"/>
                </a:lnTo>
                <a:lnTo>
                  <a:pt x="379" y="93"/>
                </a:lnTo>
                <a:lnTo>
                  <a:pt x="388" y="84"/>
                </a:lnTo>
                <a:lnTo>
                  <a:pt x="396" y="79"/>
                </a:lnTo>
                <a:lnTo>
                  <a:pt x="400" y="76"/>
                </a:lnTo>
                <a:lnTo>
                  <a:pt x="387" y="76"/>
                </a:lnTo>
                <a:lnTo>
                  <a:pt x="377" y="79"/>
                </a:lnTo>
                <a:lnTo>
                  <a:pt x="369" y="84"/>
                </a:lnTo>
                <a:lnTo>
                  <a:pt x="364" y="89"/>
                </a:lnTo>
                <a:lnTo>
                  <a:pt x="359" y="94"/>
                </a:lnTo>
                <a:lnTo>
                  <a:pt x="355" y="99"/>
                </a:lnTo>
                <a:lnTo>
                  <a:pt x="351" y="102"/>
                </a:lnTo>
                <a:lnTo>
                  <a:pt x="347" y="102"/>
                </a:lnTo>
                <a:lnTo>
                  <a:pt x="342" y="97"/>
                </a:lnTo>
                <a:lnTo>
                  <a:pt x="331" y="88"/>
                </a:lnTo>
                <a:lnTo>
                  <a:pt x="316" y="77"/>
                </a:lnTo>
                <a:lnTo>
                  <a:pt x="295" y="66"/>
                </a:lnTo>
                <a:lnTo>
                  <a:pt x="268" y="54"/>
                </a:lnTo>
                <a:lnTo>
                  <a:pt x="236" y="44"/>
                </a:lnTo>
                <a:lnTo>
                  <a:pt x="197" y="37"/>
                </a:lnTo>
                <a:lnTo>
                  <a:pt x="151" y="33"/>
                </a:lnTo>
                <a:lnTo>
                  <a:pt x="120" y="36"/>
                </a:lnTo>
                <a:lnTo>
                  <a:pt x="93" y="44"/>
                </a:lnTo>
                <a:lnTo>
                  <a:pt x="69" y="54"/>
                </a:lnTo>
                <a:lnTo>
                  <a:pt x="50" y="67"/>
                </a:lnTo>
                <a:lnTo>
                  <a:pt x="33" y="79"/>
                </a:lnTo>
                <a:lnTo>
                  <a:pt x="19" y="89"/>
                </a:lnTo>
                <a:lnTo>
                  <a:pt x="7" y="94"/>
                </a:lnTo>
                <a:lnTo>
                  <a:pt x="0" y="93"/>
                </a:lnTo>
                <a:lnTo>
                  <a:pt x="2" y="85"/>
                </a:lnTo>
                <a:lnTo>
                  <a:pt x="10" y="75"/>
                </a:lnTo>
                <a:lnTo>
                  <a:pt x="22" y="63"/>
                </a:lnTo>
                <a:lnTo>
                  <a:pt x="34" y="50"/>
                </a:lnTo>
                <a:lnTo>
                  <a:pt x="49" y="39"/>
                </a:lnTo>
                <a:lnTo>
                  <a:pt x="63" y="28"/>
                </a:lnTo>
                <a:lnTo>
                  <a:pt x="74" y="19"/>
                </a:lnTo>
                <a:lnTo>
                  <a:pt x="85" y="14"/>
                </a:lnTo>
                <a:lnTo>
                  <a:pt x="94" y="10"/>
                </a:lnTo>
                <a:lnTo>
                  <a:pt x="105" y="6"/>
                </a:lnTo>
                <a:lnTo>
                  <a:pt x="121" y="4"/>
                </a:lnTo>
                <a:lnTo>
                  <a:pt x="139" y="1"/>
                </a:lnTo>
                <a:lnTo>
                  <a:pt x="158" y="0"/>
                </a:lnTo>
                <a:lnTo>
                  <a:pt x="178" y="0"/>
                </a:lnTo>
                <a:lnTo>
                  <a:pt x="198" y="0"/>
                </a:lnTo>
                <a:lnTo>
                  <a:pt x="219" y="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64" name="Freeform 32"/>
          <p:cNvSpPr>
            <a:spLocks/>
          </p:cNvSpPr>
          <p:nvPr/>
        </p:nvSpPr>
        <p:spPr bwMode="auto">
          <a:xfrm>
            <a:off x="6807200" y="2354263"/>
            <a:ext cx="277813" cy="255587"/>
          </a:xfrm>
          <a:custGeom>
            <a:avLst/>
            <a:gdLst>
              <a:gd name="T0" fmla="*/ 64 w 175"/>
              <a:gd name="T1" fmla="*/ 74 h 161"/>
              <a:gd name="T2" fmla="*/ 77 w 175"/>
              <a:gd name="T3" fmla="*/ 72 h 161"/>
              <a:gd name="T4" fmla="*/ 91 w 175"/>
              <a:gd name="T5" fmla="*/ 69 h 161"/>
              <a:gd name="T6" fmla="*/ 104 w 175"/>
              <a:gd name="T7" fmla="*/ 68 h 161"/>
              <a:gd name="T8" fmla="*/ 110 w 175"/>
              <a:gd name="T9" fmla="*/ 77 h 161"/>
              <a:gd name="T10" fmla="*/ 102 w 175"/>
              <a:gd name="T11" fmla="*/ 93 h 161"/>
              <a:gd name="T12" fmla="*/ 104 w 175"/>
              <a:gd name="T13" fmla="*/ 98 h 161"/>
              <a:gd name="T14" fmla="*/ 122 w 175"/>
              <a:gd name="T15" fmla="*/ 91 h 161"/>
              <a:gd name="T16" fmla="*/ 145 w 175"/>
              <a:gd name="T17" fmla="*/ 82 h 161"/>
              <a:gd name="T18" fmla="*/ 167 w 175"/>
              <a:gd name="T19" fmla="*/ 76 h 161"/>
              <a:gd name="T20" fmla="*/ 175 w 175"/>
              <a:gd name="T21" fmla="*/ 81 h 161"/>
              <a:gd name="T22" fmla="*/ 164 w 175"/>
              <a:gd name="T23" fmla="*/ 107 h 161"/>
              <a:gd name="T24" fmla="*/ 148 w 175"/>
              <a:gd name="T25" fmla="*/ 136 h 161"/>
              <a:gd name="T26" fmla="*/ 132 w 175"/>
              <a:gd name="T27" fmla="*/ 158 h 161"/>
              <a:gd name="T28" fmla="*/ 127 w 175"/>
              <a:gd name="T29" fmla="*/ 149 h 161"/>
              <a:gd name="T30" fmla="*/ 140 w 175"/>
              <a:gd name="T31" fmla="*/ 120 h 161"/>
              <a:gd name="T32" fmla="*/ 135 w 175"/>
              <a:gd name="T33" fmla="*/ 112 h 161"/>
              <a:gd name="T34" fmla="*/ 118 w 175"/>
              <a:gd name="T35" fmla="*/ 117 h 161"/>
              <a:gd name="T36" fmla="*/ 101 w 175"/>
              <a:gd name="T37" fmla="*/ 126 h 161"/>
              <a:gd name="T38" fmla="*/ 86 w 175"/>
              <a:gd name="T39" fmla="*/ 135 h 161"/>
              <a:gd name="T40" fmla="*/ 77 w 175"/>
              <a:gd name="T41" fmla="*/ 134 h 161"/>
              <a:gd name="T42" fmla="*/ 80 w 175"/>
              <a:gd name="T43" fmla="*/ 107 h 161"/>
              <a:gd name="T44" fmla="*/ 82 w 175"/>
              <a:gd name="T45" fmla="*/ 94 h 161"/>
              <a:gd name="T46" fmla="*/ 56 w 175"/>
              <a:gd name="T47" fmla="*/ 100 h 161"/>
              <a:gd name="T48" fmla="*/ 25 w 175"/>
              <a:gd name="T49" fmla="*/ 111 h 161"/>
              <a:gd name="T50" fmla="*/ 3 w 175"/>
              <a:gd name="T51" fmla="*/ 117 h 161"/>
              <a:gd name="T52" fmla="*/ 8 w 175"/>
              <a:gd name="T53" fmla="*/ 103 h 161"/>
              <a:gd name="T54" fmla="*/ 25 w 175"/>
              <a:gd name="T55" fmla="*/ 77 h 161"/>
              <a:gd name="T56" fmla="*/ 46 w 175"/>
              <a:gd name="T57" fmla="*/ 52 h 161"/>
              <a:gd name="T58" fmla="*/ 70 w 175"/>
              <a:gd name="T59" fmla="*/ 31 h 161"/>
              <a:gd name="T60" fmla="*/ 88 w 175"/>
              <a:gd name="T61" fmla="*/ 20 h 161"/>
              <a:gd name="T62" fmla="*/ 105 w 175"/>
              <a:gd name="T63" fmla="*/ 12 h 161"/>
              <a:gd name="T64" fmla="*/ 131 w 175"/>
              <a:gd name="T65" fmla="*/ 3 h 161"/>
              <a:gd name="T66" fmla="*/ 159 w 175"/>
              <a:gd name="T67" fmla="*/ 0 h 161"/>
              <a:gd name="T68" fmla="*/ 170 w 175"/>
              <a:gd name="T69" fmla="*/ 3 h 161"/>
              <a:gd name="T70" fmla="*/ 142 w 175"/>
              <a:gd name="T71" fmla="*/ 19 h 161"/>
              <a:gd name="T72" fmla="*/ 105 w 175"/>
              <a:gd name="T73" fmla="*/ 42 h 161"/>
              <a:gd name="T74" fmla="*/ 71 w 175"/>
              <a:gd name="T75" fmla="*/ 65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75" h="161">
                <a:moveTo>
                  <a:pt x="61" y="76"/>
                </a:moveTo>
                <a:lnTo>
                  <a:pt x="64" y="74"/>
                </a:lnTo>
                <a:lnTo>
                  <a:pt x="69" y="73"/>
                </a:lnTo>
                <a:lnTo>
                  <a:pt x="77" y="72"/>
                </a:lnTo>
                <a:lnTo>
                  <a:pt x="83" y="71"/>
                </a:lnTo>
                <a:lnTo>
                  <a:pt x="91" y="69"/>
                </a:lnTo>
                <a:lnTo>
                  <a:pt x="97" y="68"/>
                </a:lnTo>
                <a:lnTo>
                  <a:pt x="104" y="68"/>
                </a:lnTo>
                <a:lnTo>
                  <a:pt x="108" y="68"/>
                </a:lnTo>
                <a:lnTo>
                  <a:pt x="110" y="77"/>
                </a:lnTo>
                <a:lnTo>
                  <a:pt x="108" y="85"/>
                </a:lnTo>
                <a:lnTo>
                  <a:pt x="102" y="93"/>
                </a:lnTo>
                <a:lnTo>
                  <a:pt x="99" y="99"/>
                </a:lnTo>
                <a:lnTo>
                  <a:pt x="104" y="98"/>
                </a:lnTo>
                <a:lnTo>
                  <a:pt x="111" y="95"/>
                </a:lnTo>
                <a:lnTo>
                  <a:pt x="122" y="91"/>
                </a:lnTo>
                <a:lnTo>
                  <a:pt x="133" y="86"/>
                </a:lnTo>
                <a:lnTo>
                  <a:pt x="145" y="82"/>
                </a:lnTo>
                <a:lnTo>
                  <a:pt x="157" y="78"/>
                </a:lnTo>
                <a:lnTo>
                  <a:pt x="167" y="76"/>
                </a:lnTo>
                <a:lnTo>
                  <a:pt x="175" y="76"/>
                </a:lnTo>
                <a:lnTo>
                  <a:pt x="175" y="81"/>
                </a:lnTo>
                <a:lnTo>
                  <a:pt x="171" y="93"/>
                </a:lnTo>
                <a:lnTo>
                  <a:pt x="164" y="107"/>
                </a:lnTo>
                <a:lnTo>
                  <a:pt x="157" y="122"/>
                </a:lnTo>
                <a:lnTo>
                  <a:pt x="148" y="136"/>
                </a:lnTo>
                <a:lnTo>
                  <a:pt x="139" y="149"/>
                </a:lnTo>
                <a:lnTo>
                  <a:pt x="132" y="158"/>
                </a:lnTo>
                <a:lnTo>
                  <a:pt x="128" y="161"/>
                </a:lnTo>
                <a:lnTo>
                  <a:pt x="127" y="149"/>
                </a:lnTo>
                <a:lnTo>
                  <a:pt x="132" y="134"/>
                </a:lnTo>
                <a:lnTo>
                  <a:pt x="140" y="120"/>
                </a:lnTo>
                <a:lnTo>
                  <a:pt x="144" y="109"/>
                </a:lnTo>
                <a:lnTo>
                  <a:pt x="135" y="112"/>
                </a:lnTo>
                <a:lnTo>
                  <a:pt x="127" y="114"/>
                </a:lnTo>
                <a:lnTo>
                  <a:pt x="118" y="117"/>
                </a:lnTo>
                <a:lnTo>
                  <a:pt x="110" y="122"/>
                </a:lnTo>
                <a:lnTo>
                  <a:pt x="101" y="126"/>
                </a:lnTo>
                <a:lnTo>
                  <a:pt x="93" y="130"/>
                </a:lnTo>
                <a:lnTo>
                  <a:pt x="86" y="135"/>
                </a:lnTo>
                <a:lnTo>
                  <a:pt x="78" y="139"/>
                </a:lnTo>
                <a:lnTo>
                  <a:pt x="77" y="134"/>
                </a:lnTo>
                <a:lnTo>
                  <a:pt x="77" y="121"/>
                </a:lnTo>
                <a:lnTo>
                  <a:pt x="80" y="107"/>
                </a:lnTo>
                <a:lnTo>
                  <a:pt x="87" y="94"/>
                </a:lnTo>
                <a:lnTo>
                  <a:pt x="82" y="94"/>
                </a:lnTo>
                <a:lnTo>
                  <a:pt x="70" y="95"/>
                </a:lnTo>
                <a:lnTo>
                  <a:pt x="56" y="100"/>
                </a:lnTo>
                <a:lnTo>
                  <a:pt x="40" y="105"/>
                </a:lnTo>
                <a:lnTo>
                  <a:pt x="25" y="111"/>
                </a:lnTo>
                <a:lnTo>
                  <a:pt x="12" y="116"/>
                </a:lnTo>
                <a:lnTo>
                  <a:pt x="3" y="117"/>
                </a:lnTo>
                <a:lnTo>
                  <a:pt x="0" y="117"/>
                </a:lnTo>
                <a:lnTo>
                  <a:pt x="8" y="103"/>
                </a:lnTo>
                <a:lnTo>
                  <a:pt x="16" y="90"/>
                </a:lnTo>
                <a:lnTo>
                  <a:pt x="25" y="77"/>
                </a:lnTo>
                <a:lnTo>
                  <a:pt x="35" y="64"/>
                </a:lnTo>
                <a:lnTo>
                  <a:pt x="46" y="52"/>
                </a:lnTo>
                <a:lnTo>
                  <a:pt x="57" y="41"/>
                </a:lnTo>
                <a:lnTo>
                  <a:pt x="70" y="31"/>
                </a:lnTo>
                <a:lnTo>
                  <a:pt x="83" y="21"/>
                </a:lnTo>
                <a:lnTo>
                  <a:pt x="88" y="20"/>
                </a:lnTo>
                <a:lnTo>
                  <a:pt x="96" y="16"/>
                </a:lnTo>
                <a:lnTo>
                  <a:pt x="105" y="12"/>
                </a:lnTo>
                <a:lnTo>
                  <a:pt x="117" y="7"/>
                </a:lnTo>
                <a:lnTo>
                  <a:pt x="131" y="3"/>
                </a:lnTo>
                <a:lnTo>
                  <a:pt x="144" y="1"/>
                </a:lnTo>
                <a:lnTo>
                  <a:pt x="159" y="0"/>
                </a:lnTo>
                <a:lnTo>
                  <a:pt x="173" y="1"/>
                </a:lnTo>
                <a:lnTo>
                  <a:pt x="170" y="3"/>
                </a:lnTo>
                <a:lnTo>
                  <a:pt x="158" y="10"/>
                </a:lnTo>
                <a:lnTo>
                  <a:pt x="142" y="19"/>
                </a:lnTo>
                <a:lnTo>
                  <a:pt x="124" y="29"/>
                </a:lnTo>
                <a:lnTo>
                  <a:pt x="105" y="42"/>
                </a:lnTo>
                <a:lnTo>
                  <a:pt x="87" y="54"/>
                </a:lnTo>
                <a:lnTo>
                  <a:pt x="71" y="65"/>
                </a:lnTo>
                <a:lnTo>
                  <a:pt x="61" y="7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65" name="Freeform 33"/>
          <p:cNvSpPr>
            <a:spLocks/>
          </p:cNvSpPr>
          <p:nvPr/>
        </p:nvSpPr>
        <p:spPr bwMode="auto">
          <a:xfrm>
            <a:off x="7437438" y="2433638"/>
            <a:ext cx="184150" cy="663575"/>
          </a:xfrm>
          <a:custGeom>
            <a:avLst/>
            <a:gdLst>
              <a:gd name="T0" fmla="*/ 110 w 116"/>
              <a:gd name="T1" fmla="*/ 99 h 418"/>
              <a:gd name="T2" fmla="*/ 113 w 116"/>
              <a:gd name="T3" fmla="*/ 120 h 418"/>
              <a:gd name="T4" fmla="*/ 116 w 116"/>
              <a:gd name="T5" fmla="*/ 141 h 418"/>
              <a:gd name="T6" fmla="*/ 115 w 116"/>
              <a:gd name="T7" fmla="*/ 163 h 418"/>
              <a:gd name="T8" fmla="*/ 111 w 116"/>
              <a:gd name="T9" fmla="*/ 183 h 418"/>
              <a:gd name="T10" fmla="*/ 107 w 116"/>
              <a:gd name="T11" fmla="*/ 210 h 418"/>
              <a:gd name="T12" fmla="*/ 103 w 116"/>
              <a:gd name="T13" fmla="*/ 238 h 418"/>
              <a:gd name="T14" fmla="*/ 97 w 116"/>
              <a:gd name="T15" fmla="*/ 263 h 418"/>
              <a:gd name="T16" fmla="*/ 86 w 116"/>
              <a:gd name="T17" fmla="*/ 288 h 418"/>
              <a:gd name="T18" fmla="*/ 76 w 116"/>
              <a:gd name="T19" fmla="*/ 307 h 418"/>
              <a:gd name="T20" fmla="*/ 67 w 116"/>
              <a:gd name="T21" fmla="*/ 324 h 418"/>
              <a:gd name="T22" fmla="*/ 59 w 116"/>
              <a:gd name="T23" fmla="*/ 337 h 418"/>
              <a:gd name="T24" fmla="*/ 50 w 116"/>
              <a:gd name="T25" fmla="*/ 350 h 418"/>
              <a:gd name="T26" fmla="*/ 44 w 116"/>
              <a:gd name="T27" fmla="*/ 362 h 418"/>
              <a:gd name="T28" fmla="*/ 37 w 116"/>
              <a:gd name="T29" fmla="*/ 373 h 418"/>
              <a:gd name="T30" fmla="*/ 31 w 116"/>
              <a:gd name="T31" fmla="*/ 386 h 418"/>
              <a:gd name="T32" fmla="*/ 26 w 116"/>
              <a:gd name="T33" fmla="*/ 402 h 418"/>
              <a:gd name="T34" fmla="*/ 26 w 116"/>
              <a:gd name="T35" fmla="*/ 407 h 418"/>
              <a:gd name="T36" fmla="*/ 26 w 116"/>
              <a:gd name="T37" fmla="*/ 411 h 418"/>
              <a:gd name="T38" fmla="*/ 24 w 116"/>
              <a:gd name="T39" fmla="*/ 415 h 418"/>
              <a:gd name="T40" fmla="*/ 22 w 116"/>
              <a:gd name="T41" fmla="*/ 418 h 418"/>
              <a:gd name="T42" fmla="*/ 6 w 116"/>
              <a:gd name="T43" fmla="*/ 407 h 418"/>
              <a:gd name="T44" fmla="*/ 0 w 116"/>
              <a:gd name="T45" fmla="*/ 390 h 418"/>
              <a:gd name="T46" fmla="*/ 0 w 116"/>
              <a:gd name="T47" fmla="*/ 373 h 418"/>
              <a:gd name="T48" fmla="*/ 1 w 116"/>
              <a:gd name="T49" fmla="*/ 363 h 418"/>
              <a:gd name="T50" fmla="*/ 14 w 116"/>
              <a:gd name="T51" fmla="*/ 378 h 418"/>
              <a:gd name="T52" fmla="*/ 22 w 116"/>
              <a:gd name="T53" fmla="*/ 364 h 418"/>
              <a:gd name="T54" fmla="*/ 28 w 116"/>
              <a:gd name="T55" fmla="*/ 351 h 418"/>
              <a:gd name="T56" fmla="*/ 33 w 116"/>
              <a:gd name="T57" fmla="*/ 337 h 418"/>
              <a:gd name="T58" fmla="*/ 40 w 116"/>
              <a:gd name="T59" fmla="*/ 324 h 418"/>
              <a:gd name="T60" fmla="*/ 45 w 116"/>
              <a:gd name="T61" fmla="*/ 310 h 418"/>
              <a:gd name="T62" fmla="*/ 50 w 116"/>
              <a:gd name="T63" fmla="*/ 293 h 418"/>
              <a:gd name="T64" fmla="*/ 55 w 116"/>
              <a:gd name="T65" fmla="*/ 275 h 418"/>
              <a:gd name="T66" fmla="*/ 62 w 116"/>
              <a:gd name="T67" fmla="*/ 254 h 418"/>
              <a:gd name="T68" fmla="*/ 67 w 116"/>
              <a:gd name="T69" fmla="*/ 226 h 418"/>
              <a:gd name="T70" fmla="*/ 71 w 116"/>
              <a:gd name="T71" fmla="*/ 196 h 418"/>
              <a:gd name="T72" fmla="*/ 73 w 116"/>
              <a:gd name="T73" fmla="*/ 167 h 418"/>
              <a:gd name="T74" fmla="*/ 73 w 116"/>
              <a:gd name="T75" fmla="*/ 137 h 418"/>
              <a:gd name="T76" fmla="*/ 71 w 116"/>
              <a:gd name="T77" fmla="*/ 94 h 418"/>
              <a:gd name="T78" fmla="*/ 62 w 116"/>
              <a:gd name="T79" fmla="*/ 55 h 418"/>
              <a:gd name="T80" fmla="*/ 51 w 116"/>
              <a:gd name="T81" fmla="*/ 23 h 418"/>
              <a:gd name="T82" fmla="*/ 41 w 116"/>
              <a:gd name="T83" fmla="*/ 1 h 418"/>
              <a:gd name="T84" fmla="*/ 44 w 116"/>
              <a:gd name="T85" fmla="*/ 0 h 418"/>
              <a:gd name="T86" fmla="*/ 49 w 116"/>
              <a:gd name="T87" fmla="*/ 2 h 418"/>
              <a:gd name="T88" fmla="*/ 57 w 116"/>
              <a:gd name="T89" fmla="*/ 8 h 418"/>
              <a:gd name="T90" fmla="*/ 66 w 116"/>
              <a:gd name="T91" fmla="*/ 18 h 418"/>
              <a:gd name="T92" fmla="*/ 76 w 116"/>
              <a:gd name="T93" fmla="*/ 32 h 418"/>
              <a:gd name="T94" fmla="*/ 88 w 116"/>
              <a:gd name="T95" fmla="*/ 50 h 418"/>
              <a:gd name="T96" fmla="*/ 99 w 116"/>
              <a:gd name="T97" fmla="*/ 72 h 418"/>
              <a:gd name="T98" fmla="*/ 110 w 116"/>
              <a:gd name="T99" fmla="*/ 99 h 4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16" h="418">
                <a:moveTo>
                  <a:pt x="110" y="99"/>
                </a:moveTo>
                <a:lnTo>
                  <a:pt x="113" y="120"/>
                </a:lnTo>
                <a:lnTo>
                  <a:pt x="116" y="141"/>
                </a:lnTo>
                <a:lnTo>
                  <a:pt x="115" y="163"/>
                </a:lnTo>
                <a:lnTo>
                  <a:pt x="111" y="183"/>
                </a:lnTo>
                <a:lnTo>
                  <a:pt x="107" y="210"/>
                </a:lnTo>
                <a:lnTo>
                  <a:pt x="103" y="238"/>
                </a:lnTo>
                <a:lnTo>
                  <a:pt x="97" y="263"/>
                </a:lnTo>
                <a:lnTo>
                  <a:pt x="86" y="288"/>
                </a:lnTo>
                <a:lnTo>
                  <a:pt x="76" y="307"/>
                </a:lnTo>
                <a:lnTo>
                  <a:pt x="67" y="324"/>
                </a:lnTo>
                <a:lnTo>
                  <a:pt x="59" y="337"/>
                </a:lnTo>
                <a:lnTo>
                  <a:pt x="50" y="350"/>
                </a:lnTo>
                <a:lnTo>
                  <a:pt x="44" y="362"/>
                </a:lnTo>
                <a:lnTo>
                  <a:pt x="37" y="373"/>
                </a:lnTo>
                <a:lnTo>
                  <a:pt x="31" y="386"/>
                </a:lnTo>
                <a:lnTo>
                  <a:pt x="26" y="402"/>
                </a:lnTo>
                <a:lnTo>
                  <a:pt x="26" y="407"/>
                </a:lnTo>
                <a:lnTo>
                  <a:pt x="26" y="411"/>
                </a:lnTo>
                <a:lnTo>
                  <a:pt x="24" y="415"/>
                </a:lnTo>
                <a:lnTo>
                  <a:pt x="22" y="418"/>
                </a:lnTo>
                <a:lnTo>
                  <a:pt x="6" y="407"/>
                </a:lnTo>
                <a:lnTo>
                  <a:pt x="0" y="390"/>
                </a:lnTo>
                <a:lnTo>
                  <a:pt x="0" y="373"/>
                </a:lnTo>
                <a:lnTo>
                  <a:pt x="1" y="363"/>
                </a:lnTo>
                <a:lnTo>
                  <a:pt x="14" y="378"/>
                </a:lnTo>
                <a:lnTo>
                  <a:pt x="22" y="364"/>
                </a:lnTo>
                <a:lnTo>
                  <a:pt x="28" y="351"/>
                </a:lnTo>
                <a:lnTo>
                  <a:pt x="33" y="337"/>
                </a:lnTo>
                <a:lnTo>
                  <a:pt x="40" y="324"/>
                </a:lnTo>
                <a:lnTo>
                  <a:pt x="45" y="310"/>
                </a:lnTo>
                <a:lnTo>
                  <a:pt x="50" y="293"/>
                </a:lnTo>
                <a:lnTo>
                  <a:pt x="55" y="275"/>
                </a:lnTo>
                <a:lnTo>
                  <a:pt x="62" y="254"/>
                </a:lnTo>
                <a:lnTo>
                  <a:pt x="67" y="226"/>
                </a:lnTo>
                <a:lnTo>
                  <a:pt x="71" y="196"/>
                </a:lnTo>
                <a:lnTo>
                  <a:pt x="73" y="167"/>
                </a:lnTo>
                <a:lnTo>
                  <a:pt x="73" y="137"/>
                </a:lnTo>
                <a:lnTo>
                  <a:pt x="71" y="94"/>
                </a:lnTo>
                <a:lnTo>
                  <a:pt x="62" y="55"/>
                </a:lnTo>
                <a:lnTo>
                  <a:pt x="51" y="23"/>
                </a:lnTo>
                <a:lnTo>
                  <a:pt x="41" y="1"/>
                </a:lnTo>
                <a:lnTo>
                  <a:pt x="44" y="0"/>
                </a:lnTo>
                <a:lnTo>
                  <a:pt x="49" y="2"/>
                </a:lnTo>
                <a:lnTo>
                  <a:pt x="57" y="8"/>
                </a:lnTo>
                <a:lnTo>
                  <a:pt x="66" y="18"/>
                </a:lnTo>
                <a:lnTo>
                  <a:pt x="76" y="32"/>
                </a:lnTo>
                <a:lnTo>
                  <a:pt x="88" y="50"/>
                </a:lnTo>
                <a:lnTo>
                  <a:pt x="99" y="72"/>
                </a:lnTo>
                <a:lnTo>
                  <a:pt x="110" y="9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66" name="Freeform 34"/>
          <p:cNvSpPr>
            <a:spLocks/>
          </p:cNvSpPr>
          <p:nvPr/>
        </p:nvSpPr>
        <p:spPr bwMode="auto">
          <a:xfrm>
            <a:off x="7102475" y="2489200"/>
            <a:ext cx="287338" cy="260350"/>
          </a:xfrm>
          <a:custGeom>
            <a:avLst/>
            <a:gdLst>
              <a:gd name="T0" fmla="*/ 120 w 181"/>
              <a:gd name="T1" fmla="*/ 27 h 164"/>
              <a:gd name="T2" fmla="*/ 137 w 181"/>
              <a:gd name="T3" fmla="*/ 22 h 164"/>
              <a:gd name="T4" fmla="*/ 145 w 181"/>
              <a:gd name="T5" fmla="*/ 35 h 164"/>
              <a:gd name="T6" fmla="*/ 157 w 181"/>
              <a:gd name="T7" fmla="*/ 29 h 164"/>
              <a:gd name="T8" fmla="*/ 168 w 181"/>
              <a:gd name="T9" fmla="*/ 24 h 164"/>
              <a:gd name="T10" fmla="*/ 179 w 181"/>
              <a:gd name="T11" fmla="*/ 23 h 164"/>
              <a:gd name="T12" fmla="*/ 164 w 181"/>
              <a:gd name="T13" fmla="*/ 63 h 164"/>
              <a:gd name="T14" fmla="*/ 150 w 181"/>
              <a:gd name="T15" fmla="*/ 116 h 164"/>
              <a:gd name="T16" fmla="*/ 151 w 181"/>
              <a:gd name="T17" fmla="*/ 147 h 164"/>
              <a:gd name="T18" fmla="*/ 158 w 181"/>
              <a:gd name="T19" fmla="*/ 161 h 164"/>
              <a:gd name="T20" fmla="*/ 150 w 181"/>
              <a:gd name="T21" fmla="*/ 164 h 164"/>
              <a:gd name="T22" fmla="*/ 133 w 181"/>
              <a:gd name="T23" fmla="*/ 163 h 164"/>
              <a:gd name="T24" fmla="*/ 123 w 181"/>
              <a:gd name="T25" fmla="*/ 130 h 164"/>
              <a:gd name="T26" fmla="*/ 132 w 181"/>
              <a:gd name="T27" fmla="*/ 77 h 164"/>
              <a:gd name="T28" fmla="*/ 136 w 181"/>
              <a:gd name="T29" fmla="*/ 55 h 164"/>
              <a:gd name="T30" fmla="*/ 115 w 181"/>
              <a:gd name="T31" fmla="*/ 70 h 164"/>
              <a:gd name="T32" fmla="*/ 109 w 181"/>
              <a:gd name="T33" fmla="*/ 67 h 164"/>
              <a:gd name="T34" fmla="*/ 113 w 181"/>
              <a:gd name="T35" fmla="*/ 51 h 164"/>
              <a:gd name="T36" fmla="*/ 108 w 181"/>
              <a:gd name="T37" fmla="*/ 48 h 164"/>
              <a:gd name="T38" fmla="*/ 97 w 181"/>
              <a:gd name="T39" fmla="*/ 54 h 164"/>
              <a:gd name="T40" fmla="*/ 87 w 181"/>
              <a:gd name="T41" fmla="*/ 62 h 164"/>
              <a:gd name="T42" fmla="*/ 75 w 181"/>
              <a:gd name="T43" fmla="*/ 68 h 164"/>
              <a:gd name="T44" fmla="*/ 67 w 181"/>
              <a:gd name="T45" fmla="*/ 61 h 164"/>
              <a:gd name="T46" fmla="*/ 77 w 181"/>
              <a:gd name="T47" fmla="*/ 35 h 164"/>
              <a:gd name="T48" fmla="*/ 71 w 181"/>
              <a:gd name="T49" fmla="*/ 27 h 164"/>
              <a:gd name="T50" fmla="*/ 46 w 181"/>
              <a:gd name="T51" fmla="*/ 37 h 164"/>
              <a:gd name="T52" fmla="*/ 20 w 181"/>
              <a:gd name="T53" fmla="*/ 48 h 164"/>
              <a:gd name="T54" fmla="*/ 3 w 181"/>
              <a:gd name="T55" fmla="*/ 54 h 164"/>
              <a:gd name="T56" fmla="*/ 4 w 181"/>
              <a:gd name="T57" fmla="*/ 46 h 164"/>
              <a:gd name="T58" fmla="*/ 15 w 181"/>
              <a:gd name="T59" fmla="*/ 36 h 164"/>
              <a:gd name="T60" fmla="*/ 26 w 181"/>
              <a:gd name="T61" fmla="*/ 27 h 164"/>
              <a:gd name="T62" fmla="*/ 39 w 181"/>
              <a:gd name="T63" fmla="*/ 18 h 164"/>
              <a:gd name="T64" fmla="*/ 55 w 181"/>
              <a:gd name="T65" fmla="*/ 10 h 164"/>
              <a:gd name="T66" fmla="*/ 71 w 181"/>
              <a:gd name="T67" fmla="*/ 6 h 164"/>
              <a:gd name="T68" fmla="*/ 89 w 181"/>
              <a:gd name="T69" fmla="*/ 4 h 164"/>
              <a:gd name="T70" fmla="*/ 108 w 181"/>
              <a:gd name="T71" fmla="*/ 1 h 164"/>
              <a:gd name="T72" fmla="*/ 115 w 181"/>
              <a:gd name="T73" fmla="*/ 2 h 164"/>
              <a:gd name="T74" fmla="*/ 111 w 181"/>
              <a:gd name="T75" fmla="*/ 20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81" h="164">
                <a:moveTo>
                  <a:pt x="110" y="28"/>
                </a:moveTo>
                <a:lnTo>
                  <a:pt x="120" y="27"/>
                </a:lnTo>
                <a:lnTo>
                  <a:pt x="129" y="22"/>
                </a:lnTo>
                <a:lnTo>
                  <a:pt x="137" y="22"/>
                </a:lnTo>
                <a:lnTo>
                  <a:pt x="140" y="35"/>
                </a:lnTo>
                <a:lnTo>
                  <a:pt x="145" y="35"/>
                </a:lnTo>
                <a:lnTo>
                  <a:pt x="150" y="32"/>
                </a:lnTo>
                <a:lnTo>
                  <a:pt x="157" y="29"/>
                </a:lnTo>
                <a:lnTo>
                  <a:pt x="163" y="27"/>
                </a:lnTo>
                <a:lnTo>
                  <a:pt x="168" y="24"/>
                </a:lnTo>
                <a:lnTo>
                  <a:pt x="173" y="23"/>
                </a:lnTo>
                <a:lnTo>
                  <a:pt x="179" y="23"/>
                </a:lnTo>
                <a:lnTo>
                  <a:pt x="181" y="27"/>
                </a:lnTo>
                <a:lnTo>
                  <a:pt x="164" y="63"/>
                </a:lnTo>
                <a:lnTo>
                  <a:pt x="154" y="93"/>
                </a:lnTo>
                <a:lnTo>
                  <a:pt x="150" y="116"/>
                </a:lnTo>
                <a:lnTo>
                  <a:pt x="149" y="134"/>
                </a:lnTo>
                <a:lnTo>
                  <a:pt x="151" y="147"/>
                </a:lnTo>
                <a:lnTo>
                  <a:pt x="155" y="156"/>
                </a:lnTo>
                <a:lnTo>
                  <a:pt x="158" y="161"/>
                </a:lnTo>
                <a:lnTo>
                  <a:pt x="159" y="163"/>
                </a:lnTo>
                <a:lnTo>
                  <a:pt x="150" y="164"/>
                </a:lnTo>
                <a:lnTo>
                  <a:pt x="142" y="164"/>
                </a:lnTo>
                <a:lnTo>
                  <a:pt x="133" y="163"/>
                </a:lnTo>
                <a:lnTo>
                  <a:pt x="128" y="156"/>
                </a:lnTo>
                <a:lnTo>
                  <a:pt x="123" y="130"/>
                </a:lnTo>
                <a:lnTo>
                  <a:pt x="126" y="103"/>
                </a:lnTo>
                <a:lnTo>
                  <a:pt x="132" y="77"/>
                </a:lnTo>
                <a:lnTo>
                  <a:pt x="142" y="53"/>
                </a:lnTo>
                <a:lnTo>
                  <a:pt x="136" y="55"/>
                </a:lnTo>
                <a:lnTo>
                  <a:pt x="126" y="62"/>
                </a:lnTo>
                <a:lnTo>
                  <a:pt x="115" y="70"/>
                </a:lnTo>
                <a:lnTo>
                  <a:pt x="109" y="72"/>
                </a:lnTo>
                <a:lnTo>
                  <a:pt x="109" y="67"/>
                </a:lnTo>
                <a:lnTo>
                  <a:pt x="110" y="59"/>
                </a:lnTo>
                <a:lnTo>
                  <a:pt x="113" y="51"/>
                </a:lnTo>
                <a:lnTo>
                  <a:pt x="115" y="46"/>
                </a:lnTo>
                <a:lnTo>
                  <a:pt x="108" y="48"/>
                </a:lnTo>
                <a:lnTo>
                  <a:pt x="102" y="50"/>
                </a:lnTo>
                <a:lnTo>
                  <a:pt x="97" y="54"/>
                </a:lnTo>
                <a:lnTo>
                  <a:pt x="92" y="58"/>
                </a:lnTo>
                <a:lnTo>
                  <a:pt x="87" y="62"/>
                </a:lnTo>
                <a:lnTo>
                  <a:pt x="82" y="66"/>
                </a:lnTo>
                <a:lnTo>
                  <a:pt x="75" y="68"/>
                </a:lnTo>
                <a:lnTo>
                  <a:pt x="69" y="68"/>
                </a:lnTo>
                <a:lnTo>
                  <a:pt x="67" y="61"/>
                </a:lnTo>
                <a:lnTo>
                  <a:pt x="71" y="48"/>
                </a:lnTo>
                <a:lnTo>
                  <a:pt x="77" y="35"/>
                </a:lnTo>
                <a:lnTo>
                  <a:pt x="82" y="24"/>
                </a:lnTo>
                <a:lnTo>
                  <a:pt x="71" y="27"/>
                </a:lnTo>
                <a:lnTo>
                  <a:pt x="58" y="32"/>
                </a:lnTo>
                <a:lnTo>
                  <a:pt x="46" y="37"/>
                </a:lnTo>
                <a:lnTo>
                  <a:pt x="33" y="42"/>
                </a:lnTo>
                <a:lnTo>
                  <a:pt x="20" y="48"/>
                </a:lnTo>
                <a:lnTo>
                  <a:pt x="11" y="51"/>
                </a:lnTo>
                <a:lnTo>
                  <a:pt x="3" y="54"/>
                </a:lnTo>
                <a:lnTo>
                  <a:pt x="0" y="53"/>
                </a:lnTo>
                <a:lnTo>
                  <a:pt x="4" y="46"/>
                </a:lnTo>
                <a:lnTo>
                  <a:pt x="9" y="41"/>
                </a:lnTo>
                <a:lnTo>
                  <a:pt x="15" y="36"/>
                </a:lnTo>
                <a:lnTo>
                  <a:pt x="21" y="31"/>
                </a:lnTo>
                <a:lnTo>
                  <a:pt x="26" y="27"/>
                </a:lnTo>
                <a:lnTo>
                  <a:pt x="33" y="22"/>
                </a:lnTo>
                <a:lnTo>
                  <a:pt x="39" y="18"/>
                </a:lnTo>
                <a:lnTo>
                  <a:pt x="46" y="13"/>
                </a:lnTo>
                <a:lnTo>
                  <a:pt x="55" y="10"/>
                </a:lnTo>
                <a:lnTo>
                  <a:pt x="64" y="9"/>
                </a:lnTo>
                <a:lnTo>
                  <a:pt x="71" y="6"/>
                </a:lnTo>
                <a:lnTo>
                  <a:pt x="80" y="5"/>
                </a:lnTo>
                <a:lnTo>
                  <a:pt x="89" y="4"/>
                </a:lnTo>
                <a:lnTo>
                  <a:pt x="98" y="1"/>
                </a:lnTo>
                <a:lnTo>
                  <a:pt x="108" y="1"/>
                </a:lnTo>
                <a:lnTo>
                  <a:pt x="117" y="0"/>
                </a:lnTo>
                <a:lnTo>
                  <a:pt x="115" y="2"/>
                </a:lnTo>
                <a:lnTo>
                  <a:pt x="114" y="10"/>
                </a:lnTo>
                <a:lnTo>
                  <a:pt x="111" y="20"/>
                </a:lnTo>
                <a:lnTo>
                  <a:pt x="110" y="2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67" name="Freeform 35"/>
          <p:cNvSpPr>
            <a:spLocks/>
          </p:cNvSpPr>
          <p:nvPr/>
        </p:nvSpPr>
        <p:spPr bwMode="auto">
          <a:xfrm>
            <a:off x="6348413" y="2560638"/>
            <a:ext cx="823912" cy="1720850"/>
          </a:xfrm>
          <a:custGeom>
            <a:avLst/>
            <a:gdLst>
              <a:gd name="T0" fmla="*/ 284 w 519"/>
              <a:gd name="T1" fmla="*/ 37 h 1084"/>
              <a:gd name="T2" fmla="*/ 307 w 519"/>
              <a:gd name="T3" fmla="*/ 9 h 1084"/>
              <a:gd name="T4" fmla="*/ 332 w 519"/>
              <a:gd name="T5" fmla="*/ 6 h 1084"/>
              <a:gd name="T6" fmla="*/ 327 w 519"/>
              <a:gd name="T7" fmla="*/ 47 h 1084"/>
              <a:gd name="T8" fmla="*/ 341 w 519"/>
              <a:gd name="T9" fmla="*/ 80 h 1084"/>
              <a:gd name="T10" fmla="*/ 353 w 519"/>
              <a:gd name="T11" fmla="*/ 185 h 1084"/>
              <a:gd name="T12" fmla="*/ 322 w 519"/>
              <a:gd name="T13" fmla="*/ 112 h 1084"/>
              <a:gd name="T14" fmla="*/ 288 w 519"/>
              <a:gd name="T15" fmla="*/ 236 h 1084"/>
              <a:gd name="T16" fmla="*/ 309 w 519"/>
              <a:gd name="T17" fmla="*/ 349 h 1084"/>
              <a:gd name="T18" fmla="*/ 351 w 519"/>
              <a:gd name="T19" fmla="*/ 382 h 1084"/>
              <a:gd name="T20" fmla="*/ 442 w 519"/>
              <a:gd name="T21" fmla="*/ 389 h 1084"/>
              <a:gd name="T22" fmla="*/ 514 w 519"/>
              <a:gd name="T23" fmla="*/ 385 h 1084"/>
              <a:gd name="T24" fmla="*/ 488 w 519"/>
              <a:gd name="T25" fmla="*/ 407 h 1084"/>
              <a:gd name="T26" fmla="*/ 438 w 519"/>
              <a:gd name="T27" fmla="*/ 415 h 1084"/>
              <a:gd name="T28" fmla="*/ 434 w 519"/>
              <a:gd name="T29" fmla="*/ 466 h 1084"/>
              <a:gd name="T30" fmla="*/ 402 w 519"/>
              <a:gd name="T31" fmla="*/ 497 h 1084"/>
              <a:gd name="T32" fmla="*/ 284 w 519"/>
              <a:gd name="T33" fmla="*/ 510 h 1084"/>
              <a:gd name="T34" fmla="*/ 185 w 519"/>
              <a:gd name="T35" fmla="*/ 508 h 1084"/>
              <a:gd name="T36" fmla="*/ 96 w 519"/>
              <a:gd name="T37" fmla="*/ 493 h 1084"/>
              <a:gd name="T38" fmla="*/ 79 w 519"/>
              <a:gd name="T39" fmla="*/ 585 h 1084"/>
              <a:gd name="T40" fmla="*/ 49 w 519"/>
              <a:gd name="T41" fmla="*/ 599 h 1084"/>
              <a:gd name="T42" fmla="*/ 30 w 519"/>
              <a:gd name="T43" fmla="*/ 610 h 1084"/>
              <a:gd name="T44" fmla="*/ 54 w 519"/>
              <a:gd name="T45" fmla="*/ 625 h 1084"/>
              <a:gd name="T46" fmla="*/ 83 w 519"/>
              <a:gd name="T47" fmla="*/ 624 h 1084"/>
              <a:gd name="T48" fmla="*/ 106 w 519"/>
              <a:gd name="T49" fmla="*/ 607 h 1084"/>
              <a:gd name="T50" fmla="*/ 103 w 519"/>
              <a:gd name="T51" fmla="*/ 592 h 1084"/>
              <a:gd name="T52" fmla="*/ 134 w 519"/>
              <a:gd name="T53" fmla="*/ 594 h 1084"/>
              <a:gd name="T54" fmla="*/ 160 w 519"/>
              <a:gd name="T55" fmla="*/ 611 h 1084"/>
              <a:gd name="T56" fmla="*/ 154 w 519"/>
              <a:gd name="T57" fmla="*/ 638 h 1084"/>
              <a:gd name="T58" fmla="*/ 138 w 519"/>
              <a:gd name="T59" fmla="*/ 621 h 1084"/>
              <a:gd name="T60" fmla="*/ 109 w 519"/>
              <a:gd name="T61" fmla="*/ 634 h 1084"/>
              <a:gd name="T62" fmla="*/ 57 w 519"/>
              <a:gd name="T63" fmla="*/ 643 h 1084"/>
              <a:gd name="T64" fmla="*/ 19 w 519"/>
              <a:gd name="T65" fmla="*/ 652 h 1084"/>
              <a:gd name="T66" fmla="*/ 39 w 519"/>
              <a:gd name="T67" fmla="*/ 703 h 1084"/>
              <a:gd name="T68" fmla="*/ 85 w 519"/>
              <a:gd name="T69" fmla="*/ 749 h 1084"/>
              <a:gd name="T70" fmla="*/ 59 w 519"/>
              <a:gd name="T71" fmla="*/ 1059 h 1084"/>
              <a:gd name="T72" fmla="*/ 35 w 519"/>
              <a:gd name="T73" fmla="*/ 726 h 1084"/>
              <a:gd name="T74" fmla="*/ 8 w 519"/>
              <a:gd name="T75" fmla="*/ 676 h 1084"/>
              <a:gd name="T76" fmla="*/ 0 w 519"/>
              <a:gd name="T77" fmla="*/ 621 h 1084"/>
              <a:gd name="T78" fmla="*/ 18 w 519"/>
              <a:gd name="T79" fmla="*/ 597 h 1084"/>
              <a:gd name="T80" fmla="*/ 47 w 519"/>
              <a:gd name="T81" fmla="*/ 585 h 1084"/>
              <a:gd name="T82" fmla="*/ 66 w 519"/>
              <a:gd name="T83" fmla="*/ 470 h 1084"/>
              <a:gd name="T84" fmla="*/ 133 w 519"/>
              <a:gd name="T85" fmla="*/ 486 h 1084"/>
              <a:gd name="T86" fmla="*/ 190 w 519"/>
              <a:gd name="T87" fmla="*/ 491 h 1084"/>
              <a:gd name="T88" fmla="*/ 231 w 519"/>
              <a:gd name="T89" fmla="*/ 491 h 1084"/>
              <a:gd name="T90" fmla="*/ 305 w 519"/>
              <a:gd name="T91" fmla="*/ 490 h 1084"/>
              <a:gd name="T92" fmla="*/ 377 w 519"/>
              <a:gd name="T93" fmla="*/ 483 h 1084"/>
              <a:gd name="T94" fmla="*/ 413 w 519"/>
              <a:gd name="T95" fmla="*/ 469 h 1084"/>
              <a:gd name="T96" fmla="*/ 389 w 519"/>
              <a:gd name="T97" fmla="*/ 457 h 1084"/>
              <a:gd name="T98" fmla="*/ 296 w 519"/>
              <a:gd name="T99" fmla="*/ 447 h 1084"/>
              <a:gd name="T100" fmla="*/ 239 w 519"/>
              <a:gd name="T101" fmla="*/ 448 h 1084"/>
              <a:gd name="T102" fmla="*/ 124 w 519"/>
              <a:gd name="T103" fmla="*/ 457 h 1084"/>
              <a:gd name="T104" fmla="*/ 79 w 519"/>
              <a:gd name="T105" fmla="*/ 455 h 1084"/>
              <a:gd name="T106" fmla="*/ 159 w 519"/>
              <a:gd name="T107" fmla="*/ 435 h 1084"/>
              <a:gd name="T108" fmla="*/ 260 w 519"/>
              <a:gd name="T109" fmla="*/ 429 h 1084"/>
              <a:gd name="T110" fmla="*/ 322 w 519"/>
              <a:gd name="T111" fmla="*/ 429 h 1084"/>
              <a:gd name="T112" fmla="*/ 399 w 519"/>
              <a:gd name="T113" fmla="*/ 413 h 1084"/>
              <a:gd name="T114" fmla="*/ 358 w 519"/>
              <a:gd name="T115" fmla="*/ 407 h 1084"/>
              <a:gd name="T116" fmla="*/ 311 w 519"/>
              <a:gd name="T117" fmla="*/ 385 h 1084"/>
              <a:gd name="T118" fmla="*/ 276 w 519"/>
              <a:gd name="T119" fmla="*/ 333 h 1084"/>
              <a:gd name="T120" fmla="*/ 260 w 519"/>
              <a:gd name="T121" fmla="*/ 254 h 1084"/>
              <a:gd name="T122" fmla="*/ 285 w 519"/>
              <a:gd name="T123" fmla="*/ 78 h 1084"/>
              <a:gd name="T124" fmla="*/ 249 w 519"/>
              <a:gd name="T125" fmla="*/ 78 h 10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19" h="1084">
                <a:moveTo>
                  <a:pt x="256" y="39"/>
                </a:moveTo>
                <a:lnTo>
                  <a:pt x="264" y="36"/>
                </a:lnTo>
                <a:lnTo>
                  <a:pt x="274" y="36"/>
                </a:lnTo>
                <a:lnTo>
                  <a:pt x="284" y="37"/>
                </a:lnTo>
                <a:lnTo>
                  <a:pt x="292" y="40"/>
                </a:lnTo>
                <a:lnTo>
                  <a:pt x="296" y="34"/>
                </a:lnTo>
                <a:lnTo>
                  <a:pt x="301" y="22"/>
                </a:lnTo>
                <a:lnTo>
                  <a:pt x="307" y="9"/>
                </a:lnTo>
                <a:lnTo>
                  <a:pt x="314" y="0"/>
                </a:lnTo>
                <a:lnTo>
                  <a:pt x="320" y="1"/>
                </a:lnTo>
                <a:lnTo>
                  <a:pt x="327" y="4"/>
                </a:lnTo>
                <a:lnTo>
                  <a:pt x="332" y="6"/>
                </a:lnTo>
                <a:lnTo>
                  <a:pt x="337" y="12"/>
                </a:lnTo>
                <a:lnTo>
                  <a:pt x="336" y="23"/>
                </a:lnTo>
                <a:lnTo>
                  <a:pt x="332" y="35"/>
                </a:lnTo>
                <a:lnTo>
                  <a:pt x="327" y="47"/>
                </a:lnTo>
                <a:lnTo>
                  <a:pt x="324" y="58"/>
                </a:lnTo>
                <a:lnTo>
                  <a:pt x="331" y="65"/>
                </a:lnTo>
                <a:lnTo>
                  <a:pt x="337" y="72"/>
                </a:lnTo>
                <a:lnTo>
                  <a:pt x="341" y="80"/>
                </a:lnTo>
                <a:lnTo>
                  <a:pt x="345" y="89"/>
                </a:lnTo>
                <a:lnTo>
                  <a:pt x="351" y="116"/>
                </a:lnTo>
                <a:lnTo>
                  <a:pt x="355" y="150"/>
                </a:lnTo>
                <a:lnTo>
                  <a:pt x="353" y="185"/>
                </a:lnTo>
                <a:lnTo>
                  <a:pt x="342" y="212"/>
                </a:lnTo>
                <a:lnTo>
                  <a:pt x="337" y="194"/>
                </a:lnTo>
                <a:lnTo>
                  <a:pt x="331" y="154"/>
                </a:lnTo>
                <a:lnTo>
                  <a:pt x="322" y="112"/>
                </a:lnTo>
                <a:lnTo>
                  <a:pt x="315" y="90"/>
                </a:lnTo>
                <a:lnTo>
                  <a:pt x="307" y="116"/>
                </a:lnTo>
                <a:lnTo>
                  <a:pt x="296" y="172"/>
                </a:lnTo>
                <a:lnTo>
                  <a:pt x="288" y="236"/>
                </a:lnTo>
                <a:lnTo>
                  <a:pt x="289" y="296"/>
                </a:lnTo>
                <a:lnTo>
                  <a:pt x="293" y="317"/>
                </a:lnTo>
                <a:lnTo>
                  <a:pt x="300" y="335"/>
                </a:lnTo>
                <a:lnTo>
                  <a:pt x="309" y="349"/>
                </a:lnTo>
                <a:lnTo>
                  <a:pt x="318" y="362"/>
                </a:lnTo>
                <a:lnTo>
                  <a:pt x="328" y="371"/>
                </a:lnTo>
                <a:lnTo>
                  <a:pt x="340" y="379"/>
                </a:lnTo>
                <a:lnTo>
                  <a:pt x="351" y="382"/>
                </a:lnTo>
                <a:lnTo>
                  <a:pt x="364" y="386"/>
                </a:lnTo>
                <a:lnTo>
                  <a:pt x="390" y="389"/>
                </a:lnTo>
                <a:lnTo>
                  <a:pt x="416" y="390"/>
                </a:lnTo>
                <a:lnTo>
                  <a:pt x="442" y="389"/>
                </a:lnTo>
                <a:lnTo>
                  <a:pt x="465" y="388"/>
                </a:lnTo>
                <a:lnTo>
                  <a:pt x="487" y="386"/>
                </a:lnTo>
                <a:lnTo>
                  <a:pt x="504" y="385"/>
                </a:lnTo>
                <a:lnTo>
                  <a:pt x="514" y="385"/>
                </a:lnTo>
                <a:lnTo>
                  <a:pt x="519" y="388"/>
                </a:lnTo>
                <a:lnTo>
                  <a:pt x="510" y="395"/>
                </a:lnTo>
                <a:lnTo>
                  <a:pt x="500" y="402"/>
                </a:lnTo>
                <a:lnTo>
                  <a:pt x="488" y="407"/>
                </a:lnTo>
                <a:lnTo>
                  <a:pt x="477" y="411"/>
                </a:lnTo>
                <a:lnTo>
                  <a:pt x="464" y="413"/>
                </a:lnTo>
                <a:lnTo>
                  <a:pt x="451" y="415"/>
                </a:lnTo>
                <a:lnTo>
                  <a:pt x="438" y="415"/>
                </a:lnTo>
                <a:lnTo>
                  <a:pt x="424" y="415"/>
                </a:lnTo>
                <a:lnTo>
                  <a:pt x="424" y="453"/>
                </a:lnTo>
                <a:lnTo>
                  <a:pt x="430" y="459"/>
                </a:lnTo>
                <a:lnTo>
                  <a:pt x="434" y="466"/>
                </a:lnTo>
                <a:lnTo>
                  <a:pt x="435" y="474"/>
                </a:lnTo>
                <a:lnTo>
                  <a:pt x="435" y="482"/>
                </a:lnTo>
                <a:lnTo>
                  <a:pt x="424" y="491"/>
                </a:lnTo>
                <a:lnTo>
                  <a:pt x="402" y="497"/>
                </a:lnTo>
                <a:lnTo>
                  <a:pt x="373" y="504"/>
                </a:lnTo>
                <a:lnTo>
                  <a:pt x="341" y="506"/>
                </a:lnTo>
                <a:lnTo>
                  <a:pt x="310" y="509"/>
                </a:lnTo>
                <a:lnTo>
                  <a:pt x="284" y="510"/>
                </a:lnTo>
                <a:lnTo>
                  <a:pt x="265" y="512"/>
                </a:lnTo>
                <a:lnTo>
                  <a:pt x="258" y="512"/>
                </a:lnTo>
                <a:lnTo>
                  <a:pt x="220" y="510"/>
                </a:lnTo>
                <a:lnTo>
                  <a:pt x="185" y="508"/>
                </a:lnTo>
                <a:lnTo>
                  <a:pt x="154" y="505"/>
                </a:lnTo>
                <a:lnTo>
                  <a:pt x="129" y="501"/>
                </a:lnTo>
                <a:lnTo>
                  <a:pt x="110" y="497"/>
                </a:lnTo>
                <a:lnTo>
                  <a:pt x="96" y="493"/>
                </a:lnTo>
                <a:lnTo>
                  <a:pt x="87" y="492"/>
                </a:lnTo>
                <a:lnTo>
                  <a:pt x="84" y="491"/>
                </a:lnTo>
                <a:lnTo>
                  <a:pt x="84" y="580"/>
                </a:lnTo>
                <a:lnTo>
                  <a:pt x="79" y="585"/>
                </a:lnTo>
                <a:lnTo>
                  <a:pt x="72" y="590"/>
                </a:lnTo>
                <a:lnTo>
                  <a:pt x="65" y="594"/>
                </a:lnTo>
                <a:lnTo>
                  <a:pt x="57" y="597"/>
                </a:lnTo>
                <a:lnTo>
                  <a:pt x="49" y="599"/>
                </a:lnTo>
                <a:lnTo>
                  <a:pt x="41" y="602"/>
                </a:lnTo>
                <a:lnTo>
                  <a:pt x="32" y="605"/>
                </a:lnTo>
                <a:lnTo>
                  <a:pt x="25" y="606"/>
                </a:lnTo>
                <a:lnTo>
                  <a:pt x="30" y="610"/>
                </a:lnTo>
                <a:lnTo>
                  <a:pt x="35" y="614"/>
                </a:lnTo>
                <a:lnTo>
                  <a:pt x="41" y="619"/>
                </a:lnTo>
                <a:lnTo>
                  <a:pt x="48" y="621"/>
                </a:lnTo>
                <a:lnTo>
                  <a:pt x="54" y="625"/>
                </a:lnTo>
                <a:lnTo>
                  <a:pt x="61" y="627"/>
                </a:lnTo>
                <a:lnTo>
                  <a:pt x="67" y="628"/>
                </a:lnTo>
                <a:lnTo>
                  <a:pt x="74" y="627"/>
                </a:lnTo>
                <a:lnTo>
                  <a:pt x="83" y="624"/>
                </a:lnTo>
                <a:lnTo>
                  <a:pt x="93" y="621"/>
                </a:lnTo>
                <a:lnTo>
                  <a:pt x="102" y="618"/>
                </a:lnTo>
                <a:lnTo>
                  <a:pt x="111" y="612"/>
                </a:lnTo>
                <a:lnTo>
                  <a:pt x="106" y="607"/>
                </a:lnTo>
                <a:lnTo>
                  <a:pt x="98" y="603"/>
                </a:lnTo>
                <a:lnTo>
                  <a:pt x="93" y="599"/>
                </a:lnTo>
                <a:lnTo>
                  <a:pt x="96" y="592"/>
                </a:lnTo>
                <a:lnTo>
                  <a:pt x="103" y="592"/>
                </a:lnTo>
                <a:lnTo>
                  <a:pt x="111" y="592"/>
                </a:lnTo>
                <a:lnTo>
                  <a:pt x="119" y="593"/>
                </a:lnTo>
                <a:lnTo>
                  <a:pt x="127" y="593"/>
                </a:lnTo>
                <a:lnTo>
                  <a:pt x="134" y="594"/>
                </a:lnTo>
                <a:lnTo>
                  <a:pt x="142" y="597"/>
                </a:lnTo>
                <a:lnTo>
                  <a:pt x="150" y="599"/>
                </a:lnTo>
                <a:lnTo>
                  <a:pt x="158" y="602"/>
                </a:lnTo>
                <a:lnTo>
                  <a:pt x="160" y="611"/>
                </a:lnTo>
                <a:lnTo>
                  <a:pt x="160" y="621"/>
                </a:lnTo>
                <a:lnTo>
                  <a:pt x="160" y="632"/>
                </a:lnTo>
                <a:lnTo>
                  <a:pt x="158" y="641"/>
                </a:lnTo>
                <a:lnTo>
                  <a:pt x="154" y="638"/>
                </a:lnTo>
                <a:lnTo>
                  <a:pt x="150" y="633"/>
                </a:lnTo>
                <a:lnTo>
                  <a:pt x="146" y="625"/>
                </a:lnTo>
                <a:lnTo>
                  <a:pt x="145" y="620"/>
                </a:lnTo>
                <a:lnTo>
                  <a:pt x="138" y="621"/>
                </a:lnTo>
                <a:lnTo>
                  <a:pt x="133" y="624"/>
                </a:lnTo>
                <a:lnTo>
                  <a:pt x="127" y="628"/>
                </a:lnTo>
                <a:lnTo>
                  <a:pt x="120" y="629"/>
                </a:lnTo>
                <a:lnTo>
                  <a:pt x="109" y="634"/>
                </a:lnTo>
                <a:lnTo>
                  <a:pt x="97" y="639"/>
                </a:lnTo>
                <a:lnTo>
                  <a:pt x="83" y="642"/>
                </a:lnTo>
                <a:lnTo>
                  <a:pt x="70" y="643"/>
                </a:lnTo>
                <a:lnTo>
                  <a:pt x="57" y="643"/>
                </a:lnTo>
                <a:lnTo>
                  <a:pt x="43" y="641"/>
                </a:lnTo>
                <a:lnTo>
                  <a:pt x="31" y="637"/>
                </a:lnTo>
                <a:lnTo>
                  <a:pt x="19" y="630"/>
                </a:lnTo>
                <a:lnTo>
                  <a:pt x="19" y="652"/>
                </a:lnTo>
                <a:lnTo>
                  <a:pt x="22" y="670"/>
                </a:lnTo>
                <a:lnTo>
                  <a:pt x="26" y="683"/>
                </a:lnTo>
                <a:lnTo>
                  <a:pt x="32" y="694"/>
                </a:lnTo>
                <a:lnTo>
                  <a:pt x="39" y="703"/>
                </a:lnTo>
                <a:lnTo>
                  <a:pt x="45" y="709"/>
                </a:lnTo>
                <a:lnTo>
                  <a:pt x="53" y="717"/>
                </a:lnTo>
                <a:lnTo>
                  <a:pt x="61" y="725"/>
                </a:lnTo>
                <a:lnTo>
                  <a:pt x="85" y="749"/>
                </a:lnTo>
                <a:lnTo>
                  <a:pt x="87" y="1084"/>
                </a:lnTo>
                <a:lnTo>
                  <a:pt x="75" y="1079"/>
                </a:lnTo>
                <a:lnTo>
                  <a:pt x="66" y="1068"/>
                </a:lnTo>
                <a:lnTo>
                  <a:pt x="59" y="1059"/>
                </a:lnTo>
                <a:lnTo>
                  <a:pt x="58" y="1054"/>
                </a:lnTo>
                <a:lnTo>
                  <a:pt x="57" y="751"/>
                </a:lnTo>
                <a:lnTo>
                  <a:pt x="45" y="739"/>
                </a:lnTo>
                <a:lnTo>
                  <a:pt x="35" y="726"/>
                </a:lnTo>
                <a:lnTo>
                  <a:pt x="26" y="714"/>
                </a:lnTo>
                <a:lnTo>
                  <a:pt x="18" y="701"/>
                </a:lnTo>
                <a:lnTo>
                  <a:pt x="13" y="689"/>
                </a:lnTo>
                <a:lnTo>
                  <a:pt x="8" y="676"/>
                </a:lnTo>
                <a:lnTo>
                  <a:pt x="5" y="661"/>
                </a:lnTo>
                <a:lnTo>
                  <a:pt x="3" y="649"/>
                </a:lnTo>
                <a:lnTo>
                  <a:pt x="1" y="637"/>
                </a:lnTo>
                <a:lnTo>
                  <a:pt x="0" y="621"/>
                </a:lnTo>
                <a:lnTo>
                  <a:pt x="1" y="608"/>
                </a:lnTo>
                <a:lnTo>
                  <a:pt x="5" y="601"/>
                </a:lnTo>
                <a:lnTo>
                  <a:pt x="12" y="598"/>
                </a:lnTo>
                <a:lnTo>
                  <a:pt x="18" y="597"/>
                </a:lnTo>
                <a:lnTo>
                  <a:pt x="25" y="594"/>
                </a:lnTo>
                <a:lnTo>
                  <a:pt x="32" y="590"/>
                </a:lnTo>
                <a:lnTo>
                  <a:pt x="39" y="588"/>
                </a:lnTo>
                <a:lnTo>
                  <a:pt x="47" y="585"/>
                </a:lnTo>
                <a:lnTo>
                  <a:pt x="53" y="584"/>
                </a:lnTo>
                <a:lnTo>
                  <a:pt x="59" y="581"/>
                </a:lnTo>
                <a:lnTo>
                  <a:pt x="61" y="468"/>
                </a:lnTo>
                <a:lnTo>
                  <a:pt x="66" y="470"/>
                </a:lnTo>
                <a:lnTo>
                  <a:pt x="78" y="473"/>
                </a:lnTo>
                <a:lnTo>
                  <a:pt x="93" y="477"/>
                </a:lnTo>
                <a:lnTo>
                  <a:pt x="112" y="481"/>
                </a:lnTo>
                <a:lnTo>
                  <a:pt x="133" y="486"/>
                </a:lnTo>
                <a:lnTo>
                  <a:pt x="154" y="488"/>
                </a:lnTo>
                <a:lnTo>
                  <a:pt x="172" y="491"/>
                </a:lnTo>
                <a:lnTo>
                  <a:pt x="187" y="491"/>
                </a:lnTo>
                <a:lnTo>
                  <a:pt x="190" y="491"/>
                </a:lnTo>
                <a:lnTo>
                  <a:pt x="195" y="491"/>
                </a:lnTo>
                <a:lnTo>
                  <a:pt x="204" y="491"/>
                </a:lnTo>
                <a:lnTo>
                  <a:pt x="217" y="491"/>
                </a:lnTo>
                <a:lnTo>
                  <a:pt x="231" y="491"/>
                </a:lnTo>
                <a:lnTo>
                  <a:pt x="248" y="491"/>
                </a:lnTo>
                <a:lnTo>
                  <a:pt x="266" y="491"/>
                </a:lnTo>
                <a:lnTo>
                  <a:pt x="285" y="490"/>
                </a:lnTo>
                <a:lnTo>
                  <a:pt x="305" y="490"/>
                </a:lnTo>
                <a:lnTo>
                  <a:pt x="324" y="488"/>
                </a:lnTo>
                <a:lnTo>
                  <a:pt x="344" y="487"/>
                </a:lnTo>
                <a:lnTo>
                  <a:pt x="362" y="484"/>
                </a:lnTo>
                <a:lnTo>
                  <a:pt x="377" y="483"/>
                </a:lnTo>
                <a:lnTo>
                  <a:pt x="393" y="481"/>
                </a:lnTo>
                <a:lnTo>
                  <a:pt x="404" y="478"/>
                </a:lnTo>
                <a:lnTo>
                  <a:pt x="413" y="474"/>
                </a:lnTo>
                <a:lnTo>
                  <a:pt x="413" y="469"/>
                </a:lnTo>
                <a:lnTo>
                  <a:pt x="411" y="465"/>
                </a:lnTo>
                <a:lnTo>
                  <a:pt x="407" y="462"/>
                </a:lnTo>
                <a:lnTo>
                  <a:pt x="403" y="461"/>
                </a:lnTo>
                <a:lnTo>
                  <a:pt x="389" y="457"/>
                </a:lnTo>
                <a:lnTo>
                  <a:pt x="368" y="453"/>
                </a:lnTo>
                <a:lnTo>
                  <a:pt x="345" y="451"/>
                </a:lnTo>
                <a:lnTo>
                  <a:pt x="320" y="450"/>
                </a:lnTo>
                <a:lnTo>
                  <a:pt x="296" y="447"/>
                </a:lnTo>
                <a:lnTo>
                  <a:pt x="276" y="447"/>
                </a:lnTo>
                <a:lnTo>
                  <a:pt x="262" y="446"/>
                </a:lnTo>
                <a:lnTo>
                  <a:pt x="257" y="446"/>
                </a:lnTo>
                <a:lnTo>
                  <a:pt x="239" y="448"/>
                </a:lnTo>
                <a:lnTo>
                  <a:pt x="213" y="451"/>
                </a:lnTo>
                <a:lnTo>
                  <a:pt x="183" y="455"/>
                </a:lnTo>
                <a:lnTo>
                  <a:pt x="152" y="456"/>
                </a:lnTo>
                <a:lnTo>
                  <a:pt x="124" y="457"/>
                </a:lnTo>
                <a:lnTo>
                  <a:pt x="100" y="459"/>
                </a:lnTo>
                <a:lnTo>
                  <a:pt x="81" y="459"/>
                </a:lnTo>
                <a:lnTo>
                  <a:pt x="75" y="457"/>
                </a:lnTo>
                <a:lnTo>
                  <a:pt x="79" y="455"/>
                </a:lnTo>
                <a:lnTo>
                  <a:pt x="90" y="450"/>
                </a:lnTo>
                <a:lnTo>
                  <a:pt x="109" y="446"/>
                </a:lnTo>
                <a:lnTo>
                  <a:pt x="132" y="441"/>
                </a:lnTo>
                <a:lnTo>
                  <a:pt x="159" y="435"/>
                </a:lnTo>
                <a:lnTo>
                  <a:pt x="190" y="431"/>
                </a:lnTo>
                <a:lnTo>
                  <a:pt x="223" y="429"/>
                </a:lnTo>
                <a:lnTo>
                  <a:pt x="257" y="429"/>
                </a:lnTo>
                <a:lnTo>
                  <a:pt x="260" y="429"/>
                </a:lnTo>
                <a:lnTo>
                  <a:pt x="269" y="428"/>
                </a:lnTo>
                <a:lnTo>
                  <a:pt x="283" y="428"/>
                </a:lnTo>
                <a:lnTo>
                  <a:pt x="300" y="428"/>
                </a:lnTo>
                <a:lnTo>
                  <a:pt x="322" y="429"/>
                </a:lnTo>
                <a:lnTo>
                  <a:pt x="345" y="431"/>
                </a:lnTo>
                <a:lnTo>
                  <a:pt x="371" y="435"/>
                </a:lnTo>
                <a:lnTo>
                  <a:pt x="397" y="442"/>
                </a:lnTo>
                <a:lnTo>
                  <a:pt x="399" y="413"/>
                </a:lnTo>
                <a:lnTo>
                  <a:pt x="389" y="412"/>
                </a:lnTo>
                <a:lnTo>
                  <a:pt x="378" y="411"/>
                </a:lnTo>
                <a:lnTo>
                  <a:pt x="368" y="410"/>
                </a:lnTo>
                <a:lnTo>
                  <a:pt x="358" y="407"/>
                </a:lnTo>
                <a:lnTo>
                  <a:pt x="347" y="404"/>
                </a:lnTo>
                <a:lnTo>
                  <a:pt x="336" y="399"/>
                </a:lnTo>
                <a:lnTo>
                  <a:pt x="324" y="393"/>
                </a:lnTo>
                <a:lnTo>
                  <a:pt x="311" y="385"/>
                </a:lnTo>
                <a:lnTo>
                  <a:pt x="301" y="375"/>
                </a:lnTo>
                <a:lnTo>
                  <a:pt x="292" y="362"/>
                </a:lnTo>
                <a:lnTo>
                  <a:pt x="283" y="348"/>
                </a:lnTo>
                <a:lnTo>
                  <a:pt x="276" y="333"/>
                </a:lnTo>
                <a:lnTo>
                  <a:pt x="270" y="317"/>
                </a:lnTo>
                <a:lnTo>
                  <a:pt x="266" y="297"/>
                </a:lnTo>
                <a:lnTo>
                  <a:pt x="262" y="276"/>
                </a:lnTo>
                <a:lnTo>
                  <a:pt x="260" y="254"/>
                </a:lnTo>
                <a:lnTo>
                  <a:pt x="262" y="211"/>
                </a:lnTo>
                <a:lnTo>
                  <a:pt x="270" y="154"/>
                </a:lnTo>
                <a:lnTo>
                  <a:pt x="280" y="103"/>
                </a:lnTo>
                <a:lnTo>
                  <a:pt x="285" y="78"/>
                </a:lnTo>
                <a:lnTo>
                  <a:pt x="278" y="75"/>
                </a:lnTo>
                <a:lnTo>
                  <a:pt x="266" y="75"/>
                </a:lnTo>
                <a:lnTo>
                  <a:pt x="256" y="76"/>
                </a:lnTo>
                <a:lnTo>
                  <a:pt x="249" y="78"/>
                </a:lnTo>
                <a:lnTo>
                  <a:pt x="256" y="3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68" name="Freeform 36"/>
          <p:cNvSpPr>
            <a:spLocks/>
          </p:cNvSpPr>
          <p:nvPr/>
        </p:nvSpPr>
        <p:spPr bwMode="auto">
          <a:xfrm>
            <a:off x="7010400" y="2657475"/>
            <a:ext cx="125413" cy="130175"/>
          </a:xfrm>
          <a:custGeom>
            <a:avLst/>
            <a:gdLst>
              <a:gd name="T0" fmla="*/ 79 w 79"/>
              <a:gd name="T1" fmla="*/ 82 h 82"/>
              <a:gd name="T2" fmla="*/ 74 w 79"/>
              <a:gd name="T3" fmla="*/ 82 h 82"/>
              <a:gd name="T4" fmla="*/ 69 w 79"/>
              <a:gd name="T5" fmla="*/ 77 h 82"/>
              <a:gd name="T6" fmla="*/ 62 w 79"/>
              <a:gd name="T7" fmla="*/ 68 h 82"/>
              <a:gd name="T8" fmla="*/ 56 w 79"/>
              <a:gd name="T9" fmla="*/ 58 h 82"/>
              <a:gd name="T10" fmla="*/ 49 w 79"/>
              <a:gd name="T11" fmla="*/ 48 h 82"/>
              <a:gd name="T12" fmla="*/ 44 w 79"/>
              <a:gd name="T13" fmla="*/ 38 h 82"/>
              <a:gd name="T14" fmla="*/ 39 w 79"/>
              <a:gd name="T15" fmla="*/ 32 h 82"/>
              <a:gd name="T16" fmla="*/ 36 w 79"/>
              <a:gd name="T17" fmla="*/ 31 h 82"/>
              <a:gd name="T18" fmla="*/ 25 w 79"/>
              <a:gd name="T19" fmla="*/ 44 h 82"/>
              <a:gd name="T20" fmla="*/ 13 w 79"/>
              <a:gd name="T21" fmla="*/ 59 h 82"/>
              <a:gd name="T22" fmla="*/ 5 w 79"/>
              <a:gd name="T23" fmla="*/ 73 h 82"/>
              <a:gd name="T24" fmla="*/ 0 w 79"/>
              <a:gd name="T25" fmla="*/ 80 h 82"/>
              <a:gd name="T26" fmla="*/ 0 w 79"/>
              <a:gd name="T27" fmla="*/ 75 h 82"/>
              <a:gd name="T28" fmla="*/ 0 w 79"/>
              <a:gd name="T29" fmla="*/ 66 h 82"/>
              <a:gd name="T30" fmla="*/ 3 w 79"/>
              <a:gd name="T31" fmla="*/ 53 h 82"/>
              <a:gd name="T32" fmla="*/ 7 w 79"/>
              <a:gd name="T33" fmla="*/ 40 h 82"/>
              <a:gd name="T34" fmla="*/ 12 w 79"/>
              <a:gd name="T35" fmla="*/ 26 h 82"/>
              <a:gd name="T36" fmla="*/ 18 w 79"/>
              <a:gd name="T37" fmla="*/ 14 h 82"/>
              <a:gd name="T38" fmla="*/ 26 w 79"/>
              <a:gd name="T39" fmla="*/ 5 h 82"/>
              <a:gd name="T40" fmla="*/ 35 w 79"/>
              <a:gd name="T41" fmla="*/ 0 h 82"/>
              <a:gd name="T42" fmla="*/ 43 w 79"/>
              <a:gd name="T43" fmla="*/ 1 h 82"/>
              <a:gd name="T44" fmla="*/ 51 w 79"/>
              <a:gd name="T45" fmla="*/ 9 h 82"/>
              <a:gd name="T46" fmla="*/ 58 w 79"/>
              <a:gd name="T47" fmla="*/ 19 h 82"/>
              <a:gd name="T48" fmla="*/ 66 w 79"/>
              <a:gd name="T49" fmla="*/ 33 h 82"/>
              <a:gd name="T50" fmla="*/ 73 w 79"/>
              <a:gd name="T51" fmla="*/ 48 h 82"/>
              <a:gd name="T52" fmla="*/ 76 w 79"/>
              <a:gd name="T53" fmla="*/ 62 h 82"/>
              <a:gd name="T54" fmla="*/ 79 w 79"/>
              <a:gd name="T55" fmla="*/ 73 h 82"/>
              <a:gd name="T56" fmla="*/ 79 w 79"/>
              <a:gd name="T57" fmla="*/ 82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79" h="82">
                <a:moveTo>
                  <a:pt x="79" y="82"/>
                </a:moveTo>
                <a:lnTo>
                  <a:pt x="74" y="82"/>
                </a:lnTo>
                <a:lnTo>
                  <a:pt x="69" y="77"/>
                </a:lnTo>
                <a:lnTo>
                  <a:pt x="62" y="68"/>
                </a:lnTo>
                <a:lnTo>
                  <a:pt x="56" y="58"/>
                </a:lnTo>
                <a:lnTo>
                  <a:pt x="49" y="48"/>
                </a:lnTo>
                <a:lnTo>
                  <a:pt x="44" y="38"/>
                </a:lnTo>
                <a:lnTo>
                  <a:pt x="39" y="32"/>
                </a:lnTo>
                <a:lnTo>
                  <a:pt x="36" y="31"/>
                </a:lnTo>
                <a:lnTo>
                  <a:pt x="25" y="44"/>
                </a:lnTo>
                <a:lnTo>
                  <a:pt x="13" y="59"/>
                </a:lnTo>
                <a:lnTo>
                  <a:pt x="5" y="73"/>
                </a:lnTo>
                <a:lnTo>
                  <a:pt x="0" y="80"/>
                </a:lnTo>
                <a:lnTo>
                  <a:pt x="0" y="75"/>
                </a:lnTo>
                <a:lnTo>
                  <a:pt x="0" y="66"/>
                </a:lnTo>
                <a:lnTo>
                  <a:pt x="3" y="53"/>
                </a:lnTo>
                <a:lnTo>
                  <a:pt x="7" y="40"/>
                </a:lnTo>
                <a:lnTo>
                  <a:pt x="12" y="26"/>
                </a:lnTo>
                <a:lnTo>
                  <a:pt x="18" y="14"/>
                </a:lnTo>
                <a:lnTo>
                  <a:pt x="26" y="5"/>
                </a:lnTo>
                <a:lnTo>
                  <a:pt x="35" y="0"/>
                </a:lnTo>
                <a:lnTo>
                  <a:pt x="43" y="1"/>
                </a:lnTo>
                <a:lnTo>
                  <a:pt x="51" y="9"/>
                </a:lnTo>
                <a:lnTo>
                  <a:pt x="58" y="19"/>
                </a:lnTo>
                <a:lnTo>
                  <a:pt x="66" y="33"/>
                </a:lnTo>
                <a:lnTo>
                  <a:pt x="73" y="48"/>
                </a:lnTo>
                <a:lnTo>
                  <a:pt x="76" y="62"/>
                </a:lnTo>
                <a:lnTo>
                  <a:pt x="79" y="73"/>
                </a:lnTo>
                <a:lnTo>
                  <a:pt x="79" y="8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69" name="Freeform 37"/>
          <p:cNvSpPr>
            <a:spLocks/>
          </p:cNvSpPr>
          <p:nvPr/>
        </p:nvSpPr>
        <p:spPr bwMode="auto">
          <a:xfrm>
            <a:off x="7177088" y="2730500"/>
            <a:ext cx="735012" cy="1455738"/>
          </a:xfrm>
          <a:custGeom>
            <a:avLst/>
            <a:gdLst>
              <a:gd name="T0" fmla="*/ 181 w 463"/>
              <a:gd name="T1" fmla="*/ 65 h 917"/>
              <a:gd name="T2" fmla="*/ 164 w 463"/>
              <a:gd name="T3" fmla="*/ 119 h 917"/>
              <a:gd name="T4" fmla="*/ 152 w 463"/>
              <a:gd name="T5" fmla="*/ 147 h 917"/>
              <a:gd name="T6" fmla="*/ 168 w 463"/>
              <a:gd name="T7" fmla="*/ 251 h 917"/>
              <a:gd name="T8" fmla="*/ 188 w 463"/>
              <a:gd name="T9" fmla="*/ 279 h 917"/>
              <a:gd name="T10" fmla="*/ 200 w 463"/>
              <a:gd name="T11" fmla="*/ 310 h 917"/>
              <a:gd name="T12" fmla="*/ 230 w 463"/>
              <a:gd name="T13" fmla="*/ 341 h 917"/>
              <a:gd name="T14" fmla="*/ 276 w 463"/>
              <a:gd name="T15" fmla="*/ 377 h 917"/>
              <a:gd name="T16" fmla="*/ 307 w 463"/>
              <a:gd name="T17" fmla="*/ 397 h 917"/>
              <a:gd name="T18" fmla="*/ 354 w 463"/>
              <a:gd name="T19" fmla="*/ 434 h 917"/>
              <a:gd name="T20" fmla="*/ 386 w 463"/>
              <a:gd name="T21" fmla="*/ 485 h 917"/>
              <a:gd name="T22" fmla="*/ 405 w 463"/>
              <a:gd name="T23" fmla="*/ 558 h 917"/>
              <a:gd name="T24" fmla="*/ 425 w 463"/>
              <a:gd name="T25" fmla="*/ 684 h 917"/>
              <a:gd name="T26" fmla="*/ 438 w 463"/>
              <a:gd name="T27" fmla="*/ 782 h 917"/>
              <a:gd name="T28" fmla="*/ 458 w 463"/>
              <a:gd name="T29" fmla="*/ 884 h 917"/>
              <a:gd name="T30" fmla="*/ 456 w 463"/>
              <a:gd name="T31" fmla="*/ 908 h 917"/>
              <a:gd name="T32" fmla="*/ 436 w 463"/>
              <a:gd name="T33" fmla="*/ 872 h 917"/>
              <a:gd name="T34" fmla="*/ 418 w 463"/>
              <a:gd name="T35" fmla="*/ 831 h 917"/>
              <a:gd name="T36" fmla="*/ 392 w 463"/>
              <a:gd name="T37" fmla="*/ 715 h 917"/>
              <a:gd name="T38" fmla="*/ 370 w 463"/>
              <a:gd name="T39" fmla="*/ 596 h 917"/>
              <a:gd name="T40" fmla="*/ 355 w 463"/>
              <a:gd name="T41" fmla="*/ 500 h 917"/>
              <a:gd name="T42" fmla="*/ 339 w 463"/>
              <a:gd name="T43" fmla="*/ 458 h 917"/>
              <a:gd name="T44" fmla="*/ 312 w 463"/>
              <a:gd name="T45" fmla="*/ 421 h 917"/>
              <a:gd name="T46" fmla="*/ 275 w 463"/>
              <a:gd name="T47" fmla="*/ 394 h 917"/>
              <a:gd name="T48" fmla="*/ 237 w 463"/>
              <a:gd name="T49" fmla="*/ 370 h 917"/>
              <a:gd name="T50" fmla="*/ 203 w 463"/>
              <a:gd name="T51" fmla="*/ 343 h 917"/>
              <a:gd name="T52" fmla="*/ 190 w 463"/>
              <a:gd name="T53" fmla="*/ 372 h 917"/>
              <a:gd name="T54" fmla="*/ 169 w 463"/>
              <a:gd name="T55" fmla="*/ 424 h 917"/>
              <a:gd name="T56" fmla="*/ 155 w 463"/>
              <a:gd name="T57" fmla="*/ 465 h 917"/>
              <a:gd name="T58" fmla="*/ 141 w 463"/>
              <a:gd name="T59" fmla="*/ 507 h 917"/>
              <a:gd name="T60" fmla="*/ 124 w 463"/>
              <a:gd name="T61" fmla="*/ 535 h 917"/>
              <a:gd name="T62" fmla="*/ 113 w 463"/>
              <a:gd name="T63" fmla="*/ 508 h 917"/>
              <a:gd name="T64" fmla="*/ 106 w 463"/>
              <a:gd name="T65" fmla="*/ 460 h 917"/>
              <a:gd name="T66" fmla="*/ 75 w 463"/>
              <a:gd name="T67" fmla="*/ 439 h 917"/>
              <a:gd name="T68" fmla="*/ 46 w 463"/>
              <a:gd name="T69" fmla="*/ 441 h 917"/>
              <a:gd name="T70" fmla="*/ 46 w 463"/>
              <a:gd name="T71" fmla="*/ 437 h 917"/>
              <a:gd name="T72" fmla="*/ 66 w 463"/>
              <a:gd name="T73" fmla="*/ 423 h 917"/>
              <a:gd name="T74" fmla="*/ 90 w 463"/>
              <a:gd name="T75" fmla="*/ 415 h 917"/>
              <a:gd name="T76" fmla="*/ 111 w 463"/>
              <a:gd name="T77" fmla="*/ 428 h 917"/>
              <a:gd name="T78" fmla="*/ 126 w 463"/>
              <a:gd name="T79" fmla="*/ 447 h 917"/>
              <a:gd name="T80" fmla="*/ 141 w 463"/>
              <a:gd name="T81" fmla="*/ 450 h 917"/>
              <a:gd name="T82" fmla="*/ 151 w 463"/>
              <a:gd name="T83" fmla="*/ 415 h 917"/>
              <a:gd name="T84" fmla="*/ 172 w 463"/>
              <a:gd name="T85" fmla="*/ 309 h 917"/>
              <a:gd name="T86" fmla="*/ 157 w 463"/>
              <a:gd name="T87" fmla="*/ 268 h 917"/>
              <a:gd name="T88" fmla="*/ 144 w 463"/>
              <a:gd name="T89" fmla="*/ 279 h 917"/>
              <a:gd name="T90" fmla="*/ 90 w 463"/>
              <a:gd name="T91" fmla="*/ 353 h 917"/>
              <a:gd name="T92" fmla="*/ 28 w 463"/>
              <a:gd name="T93" fmla="*/ 424 h 917"/>
              <a:gd name="T94" fmla="*/ 8 w 463"/>
              <a:gd name="T95" fmla="*/ 439 h 917"/>
              <a:gd name="T96" fmla="*/ 4 w 463"/>
              <a:gd name="T97" fmla="*/ 432 h 917"/>
              <a:gd name="T98" fmla="*/ 58 w 463"/>
              <a:gd name="T99" fmla="*/ 354 h 917"/>
              <a:gd name="T100" fmla="*/ 115 w 463"/>
              <a:gd name="T101" fmla="*/ 279 h 917"/>
              <a:gd name="T102" fmla="*/ 117 w 463"/>
              <a:gd name="T103" fmla="*/ 194 h 917"/>
              <a:gd name="T104" fmla="*/ 126 w 463"/>
              <a:gd name="T105" fmla="*/ 123 h 917"/>
              <a:gd name="T106" fmla="*/ 141 w 463"/>
              <a:gd name="T107" fmla="*/ 97 h 917"/>
              <a:gd name="T108" fmla="*/ 157 w 463"/>
              <a:gd name="T109" fmla="*/ 73 h 917"/>
              <a:gd name="T110" fmla="*/ 163 w 463"/>
              <a:gd name="T111" fmla="*/ 43 h 917"/>
              <a:gd name="T112" fmla="*/ 148 w 463"/>
              <a:gd name="T113" fmla="*/ 25 h 917"/>
              <a:gd name="T114" fmla="*/ 132 w 463"/>
              <a:gd name="T115" fmla="*/ 27 h 917"/>
              <a:gd name="T116" fmla="*/ 111 w 463"/>
              <a:gd name="T117" fmla="*/ 42 h 917"/>
              <a:gd name="T118" fmla="*/ 113 w 463"/>
              <a:gd name="T119" fmla="*/ 21 h 917"/>
              <a:gd name="T120" fmla="*/ 144 w 463"/>
              <a:gd name="T121" fmla="*/ 0 h 917"/>
              <a:gd name="T122" fmla="*/ 165 w 463"/>
              <a:gd name="T123" fmla="*/ 11 h 917"/>
              <a:gd name="T124" fmla="*/ 178 w 463"/>
              <a:gd name="T125" fmla="*/ 31 h 9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63" h="917">
                <a:moveTo>
                  <a:pt x="182" y="38"/>
                </a:moveTo>
                <a:lnTo>
                  <a:pt x="183" y="49"/>
                </a:lnTo>
                <a:lnTo>
                  <a:pt x="181" y="65"/>
                </a:lnTo>
                <a:lnTo>
                  <a:pt x="177" y="83"/>
                </a:lnTo>
                <a:lnTo>
                  <a:pt x="170" y="102"/>
                </a:lnTo>
                <a:lnTo>
                  <a:pt x="164" y="119"/>
                </a:lnTo>
                <a:lnTo>
                  <a:pt x="159" y="133"/>
                </a:lnTo>
                <a:lnTo>
                  <a:pt x="154" y="144"/>
                </a:lnTo>
                <a:lnTo>
                  <a:pt x="152" y="147"/>
                </a:lnTo>
                <a:lnTo>
                  <a:pt x="150" y="238"/>
                </a:lnTo>
                <a:lnTo>
                  <a:pt x="160" y="244"/>
                </a:lnTo>
                <a:lnTo>
                  <a:pt x="168" y="251"/>
                </a:lnTo>
                <a:lnTo>
                  <a:pt x="177" y="260"/>
                </a:lnTo>
                <a:lnTo>
                  <a:pt x="183" y="269"/>
                </a:lnTo>
                <a:lnTo>
                  <a:pt x="188" y="279"/>
                </a:lnTo>
                <a:lnTo>
                  <a:pt x="194" y="290"/>
                </a:lnTo>
                <a:lnTo>
                  <a:pt x="197" y="300"/>
                </a:lnTo>
                <a:lnTo>
                  <a:pt x="200" y="310"/>
                </a:lnTo>
                <a:lnTo>
                  <a:pt x="205" y="318"/>
                </a:lnTo>
                <a:lnTo>
                  <a:pt x="215" y="328"/>
                </a:lnTo>
                <a:lnTo>
                  <a:pt x="230" y="341"/>
                </a:lnTo>
                <a:lnTo>
                  <a:pt x="246" y="354"/>
                </a:lnTo>
                <a:lnTo>
                  <a:pt x="262" y="367"/>
                </a:lnTo>
                <a:lnTo>
                  <a:pt x="276" y="377"/>
                </a:lnTo>
                <a:lnTo>
                  <a:pt x="285" y="385"/>
                </a:lnTo>
                <a:lnTo>
                  <a:pt x="289" y="388"/>
                </a:lnTo>
                <a:lnTo>
                  <a:pt x="307" y="397"/>
                </a:lnTo>
                <a:lnTo>
                  <a:pt x="324" y="408"/>
                </a:lnTo>
                <a:lnTo>
                  <a:pt x="339" y="421"/>
                </a:lnTo>
                <a:lnTo>
                  <a:pt x="354" y="434"/>
                </a:lnTo>
                <a:lnTo>
                  <a:pt x="367" y="450"/>
                </a:lnTo>
                <a:lnTo>
                  <a:pt x="377" y="467"/>
                </a:lnTo>
                <a:lnTo>
                  <a:pt x="386" y="485"/>
                </a:lnTo>
                <a:lnTo>
                  <a:pt x="394" y="504"/>
                </a:lnTo>
                <a:lnTo>
                  <a:pt x="399" y="526"/>
                </a:lnTo>
                <a:lnTo>
                  <a:pt x="405" y="558"/>
                </a:lnTo>
                <a:lnTo>
                  <a:pt x="412" y="597"/>
                </a:lnTo>
                <a:lnTo>
                  <a:pt x="418" y="640"/>
                </a:lnTo>
                <a:lnTo>
                  <a:pt x="425" y="684"/>
                </a:lnTo>
                <a:lnTo>
                  <a:pt x="430" y="724"/>
                </a:lnTo>
                <a:lnTo>
                  <a:pt x="435" y="757"/>
                </a:lnTo>
                <a:lnTo>
                  <a:pt x="438" y="782"/>
                </a:lnTo>
                <a:lnTo>
                  <a:pt x="443" y="817"/>
                </a:lnTo>
                <a:lnTo>
                  <a:pt x="451" y="850"/>
                </a:lnTo>
                <a:lnTo>
                  <a:pt x="458" y="884"/>
                </a:lnTo>
                <a:lnTo>
                  <a:pt x="463" y="917"/>
                </a:lnTo>
                <a:lnTo>
                  <a:pt x="461" y="915"/>
                </a:lnTo>
                <a:lnTo>
                  <a:pt x="456" y="908"/>
                </a:lnTo>
                <a:lnTo>
                  <a:pt x="451" y="898"/>
                </a:lnTo>
                <a:lnTo>
                  <a:pt x="443" y="885"/>
                </a:lnTo>
                <a:lnTo>
                  <a:pt x="436" y="872"/>
                </a:lnTo>
                <a:lnTo>
                  <a:pt x="429" y="858"/>
                </a:lnTo>
                <a:lnTo>
                  <a:pt x="423" y="844"/>
                </a:lnTo>
                <a:lnTo>
                  <a:pt x="418" y="831"/>
                </a:lnTo>
                <a:lnTo>
                  <a:pt x="409" y="792"/>
                </a:lnTo>
                <a:lnTo>
                  <a:pt x="400" y="753"/>
                </a:lnTo>
                <a:lnTo>
                  <a:pt x="392" y="715"/>
                </a:lnTo>
                <a:lnTo>
                  <a:pt x="385" y="675"/>
                </a:lnTo>
                <a:lnTo>
                  <a:pt x="378" y="635"/>
                </a:lnTo>
                <a:lnTo>
                  <a:pt x="370" y="596"/>
                </a:lnTo>
                <a:lnTo>
                  <a:pt x="365" y="556"/>
                </a:lnTo>
                <a:lnTo>
                  <a:pt x="359" y="516"/>
                </a:lnTo>
                <a:lnTo>
                  <a:pt x="355" y="500"/>
                </a:lnTo>
                <a:lnTo>
                  <a:pt x="351" y="486"/>
                </a:lnTo>
                <a:lnTo>
                  <a:pt x="346" y="472"/>
                </a:lnTo>
                <a:lnTo>
                  <a:pt x="339" y="458"/>
                </a:lnTo>
                <a:lnTo>
                  <a:pt x="332" y="445"/>
                </a:lnTo>
                <a:lnTo>
                  <a:pt x="323" y="433"/>
                </a:lnTo>
                <a:lnTo>
                  <a:pt x="312" y="421"/>
                </a:lnTo>
                <a:lnTo>
                  <a:pt x="299" y="412"/>
                </a:lnTo>
                <a:lnTo>
                  <a:pt x="288" y="403"/>
                </a:lnTo>
                <a:lnTo>
                  <a:pt x="275" y="394"/>
                </a:lnTo>
                <a:lnTo>
                  <a:pt x="262" y="386"/>
                </a:lnTo>
                <a:lnTo>
                  <a:pt x="250" y="379"/>
                </a:lnTo>
                <a:lnTo>
                  <a:pt x="237" y="370"/>
                </a:lnTo>
                <a:lnTo>
                  <a:pt x="226" y="362"/>
                </a:lnTo>
                <a:lnTo>
                  <a:pt x="214" y="353"/>
                </a:lnTo>
                <a:lnTo>
                  <a:pt x="203" y="343"/>
                </a:lnTo>
                <a:lnTo>
                  <a:pt x="200" y="348"/>
                </a:lnTo>
                <a:lnTo>
                  <a:pt x="196" y="358"/>
                </a:lnTo>
                <a:lnTo>
                  <a:pt x="190" y="372"/>
                </a:lnTo>
                <a:lnTo>
                  <a:pt x="183" y="389"/>
                </a:lnTo>
                <a:lnTo>
                  <a:pt x="177" y="407"/>
                </a:lnTo>
                <a:lnTo>
                  <a:pt x="169" y="424"/>
                </a:lnTo>
                <a:lnTo>
                  <a:pt x="163" y="441"/>
                </a:lnTo>
                <a:lnTo>
                  <a:pt x="157" y="455"/>
                </a:lnTo>
                <a:lnTo>
                  <a:pt x="155" y="465"/>
                </a:lnTo>
                <a:lnTo>
                  <a:pt x="150" y="478"/>
                </a:lnTo>
                <a:lnTo>
                  <a:pt x="146" y="492"/>
                </a:lnTo>
                <a:lnTo>
                  <a:pt x="141" y="507"/>
                </a:lnTo>
                <a:lnTo>
                  <a:pt x="134" y="520"/>
                </a:lnTo>
                <a:lnTo>
                  <a:pt x="129" y="530"/>
                </a:lnTo>
                <a:lnTo>
                  <a:pt x="124" y="535"/>
                </a:lnTo>
                <a:lnTo>
                  <a:pt x="119" y="536"/>
                </a:lnTo>
                <a:lnTo>
                  <a:pt x="115" y="523"/>
                </a:lnTo>
                <a:lnTo>
                  <a:pt x="113" y="508"/>
                </a:lnTo>
                <a:lnTo>
                  <a:pt x="112" y="492"/>
                </a:lnTo>
                <a:lnTo>
                  <a:pt x="111" y="477"/>
                </a:lnTo>
                <a:lnTo>
                  <a:pt x="106" y="460"/>
                </a:lnTo>
                <a:lnTo>
                  <a:pt x="98" y="449"/>
                </a:lnTo>
                <a:lnTo>
                  <a:pt x="88" y="442"/>
                </a:lnTo>
                <a:lnTo>
                  <a:pt x="75" y="439"/>
                </a:lnTo>
                <a:lnTo>
                  <a:pt x="63" y="438"/>
                </a:lnTo>
                <a:lnTo>
                  <a:pt x="53" y="439"/>
                </a:lnTo>
                <a:lnTo>
                  <a:pt x="46" y="441"/>
                </a:lnTo>
                <a:lnTo>
                  <a:pt x="42" y="442"/>
                </a:lnTo>
                <a:lnTo>
                  <a:pt x="44" y="439"/>
                </a:lnTo>
                <a:lnTo>
                  <a:pt x="46" y="437"/>
                </a:lnTo>
                <a:lnTo>
                  <a:pt x="51" y="432"/>
                </a:lnTo>
                <a:lnTo>
                  <a:pt x="59" y="427"/>
                </a:lnTo>
                <a:lnTo>
                  <a:pt x="66" y="423"/>
                </a:lnTo>
                <a:lnTo>
                  <a:pt x="75" y="419"/>
                </a:lnTo>
                <a:lnTo>
                  <a:pt x="82" y="416"/>
                </a:lnTo>
                <a:lnTo>
                  <a:pt x="90" y="415"/>
                </a:lnTo>
                <a:lnTo>
                  <a:pt x="98" y="418"/>
                </a:lnTo>
                <a:lnTo>
                  <a:pt x="104" y="423"/>
                </a:lnTo>
                <a:lnTo>
                  <a:pt x="111" y="428"/>
                </a:lnTo>
                <a:lnTo>
                  <a:pt x="117" y="433"/>
                </a:lnTo>
                <a:lnTo>
                  <a:pt x="121" y="439"/>
                </a:lnTo>
                <a:lnTo>
                  <a:pt x="126" y="447"/>
                </a:lnTo>
                <a:lnTo>
                  <a:pt x="132" y="454"/>
                </a:lnTo>
                <a:lnTo>
                  <a:pt x="135" y="461"/>
                </a:lnTo>
                <a:lnTo>
                  <a:pt x="141" y="450"/>
                </a:lnTo>
                <a:lnTo>
                  <a:pt x="143" y="438"/>
                </a:lnTo>
                <a:lnTo>
                  <a:pt x="146" y="427"/>
                </a:lnTo>
                <a:lnTo>
                  <a:pt x="151" y="415"/>
                </a:lnTo>
                <a:lnTo>
                  <a:pt x="163" y="381"/>
                </a:lnTo>
                <a:lnTo>
                  <a:pt x="170" y="345"/>
                </a:lnTo>
                <a:lnTo>
                  <a:pt x="172" y="309"/>
                </a:lnTo>
                <a:lnTo>
                  <a:pt x="161" y="273"/>
                </a:lnTo>
                <a:lnTo>
                  <a:pt x="159" y="272"/>
                </a:lnTo>
                <a:lnTo>
                  <a:pt x="157" y="268"/>
                </a:lnTo>
                <a:lnTo>
                  <a:pt x="156" y="265"/>
                </a:lnTo>
                <a:lnTo>
                  <a:pt x="152" y="264"/>
                </a:lnTo>
                <a:lnTo>
                  <a:pt x="144" y="279"/>
                </a:lnTo>
                <a:lnTo>
                  <a:pt x="130" y="301"/>
                </a:lnTo>
                <a:lnTo>
                  <a:pt x="112" y="326"/>
                </a:lnTo>
                <a:lnTo>
                  <a:pt x="90" y="353"/>
                </a:lnTo>
                <a:lnTo>
                  <a:pt x="67" y="379"/>
                </a:lnTo>
                <a:lnTo>
                  <a:pt x="46" y="403"/>
                </a:lnTo>
                <a:lnTo>
                  <a:pt x="28" y="424"/>
                </a:lnTo>
                <a:lnTo>
                  <a:pt x="15" y="438"/>
                </a:lnTo>
                <a:lnTo>
                  <a:pt x="11" y="439"/>
                </a:lnTo>
                <a:lnTo>
                  <a:pt x="8" y="439"/>
                </a:lnTo>
                <a:lnTo>
                  <a:pt x="4" y="438"/>
                </a:lnTo>
                <a:lnTo>
                  <a:pt x="0" y="439"/>
                </a:lnTo>
                <a:lnTo>
                  <a:pt x="4" y="432"/>
                </a:lnTo>
                <a:lnTo>
                  <a:pt x="17" y="412"/>
                </a:lnTo>
                <a:lnTo>
                  <a:pt x="36" y="385"/>
                </a:lnTo>
                <a:lnTo>
                  <a:pt x="58" y="354"/>
                </a:lnTo>
                <a:lnTo>
                  <a:pt x="81" y="324"/>
                </a:lnTo>
                <a:lnTo>
                  <a:pt x="101" y="299"/>
                </a:lnTo>
                <a:lnTo>
                  <a:pt x="115" y="279"/>
                </a:lnTo>
                <a:lnTo>
                  <a:pt x="120" y="273"/>
                </a:lnTo>
                <a:lnTo>
                  <a:pt x="117" y="239"/>
                </a:lnTo>
                <a:lnTo>
                  <a:pt x="117" y="194"/>
                </a:lnTo>
                <a:lnTo>
                  <a:pt x="120" y="154"/>
                </a:lnTo>
                <a:lnTo>
                  <a:pt x="123" y="132"/>
                </a:lnTo>
                <a:lnTo>
                  <a:pt x="126" y="123"/>
                </a:lnTo>
                <a:lnTo>
                  <a:pt x="130" y="114"/>
                </a:lnTo>
                <a:lnTo>
                  <a:pt x="135" y="106"/>
                </a:lnTo>
                <a:lnTo>
                  <a:pt x="141" y="97"/>
                </a:lnTo>
                <a:lnTo>
                  <a:pt x="147" y="89"/>
                </a:lnTo>
                <a:lnTo>
                  <a:pt x="152" y="82"/>
                </a:lnTo>
                <a:lnTo>
                  <a:pt x="157" y="73"/>
                </a:lnTo>
                <a:lnTo>
                  <a:pt x="163" y="64"/>
                </a:lnTo>
                <a:lnTo>
                  <a:pt x="163" y="53"/>
                </a:lnTo>
                <a:lnTo>
                  <a:pt x="163" y="43"/>
                </a:lnTo>
                <a:lnTo>
                  <a:pt x="160" y="33"/>
                </a:lnTo>
                <a:lnTo>
                  <a:pt x="152" y="26"/>
                </a:lnTo>
                <a:lnTo>
                  <a:pt x="148" y="25"/>
                </a:lnTo>
                <a:lnTo>
                  <a:pt x="143" y="25"/>
                </a:lnTo>
                <a:lnTo>
                  <a:pt x="138" y="26"/>
                </a:lnTo>
                <a:lnTo>
                  <a:pt x="132" y="27"/>
                </a:lnTo>
                <a:lnTo>
                  <a:pt x="125" y="31"/>
                </a:lnTo>
                <a:lnTo>
                  <a:pt x="119" y="35"/>
                </a:lnTo>
                <a:lnTo>
                  <a:pt x="111" y="42"/>
                </a:lnTo>
                <a:lnTo>
                  <a:pt x="103" y="49"/>
                </a:lnTo>
                <a:lnTo>
                  <a:pt x="104" y="38"/>
                </a:lnTo>
                <a:lnTo>
                  <a:pt x="113" y="21"/>
                </a:lnTo>
                <a:lnTo>
                  <a:pt x="125" y="7"/>
                </a:lnTo>
                <a:lnTo>
                  <a:pt x="135" y="0"/>
                </a:lnTo>
                <a:lnTo>
                  <a:pt x="144" y="0"/>
                </a:lnTo>
                <a:lnTo>
                  <a:pt x="152" y="3"/>
                </a:lnTo>
                <a:lnTo>
                  <a:pt x="159" y="7"/>
                </a:lnTo>
                <a:lnTo>
                  <a:pt x="165" y="11"/>
                </a:lnTo>
                <a:lnTo>
                  <a:pt x="170" y="17"/>
                </a:lnTo>
                <a:lnTo>
                  <a:pt x="174" y="23"/>
                </a:lnTo>
                <a:lnTo>
                  <a:pt x="178" y="31"/>
                </a:lnTo>
                <a:lnTo>
                  <a:pt x="182" y="3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70" name="Freeform 38"/>
          <p:cNvSpPr>
            <a:spLocks/>
          </p:cNvSpPr>
          <p:nvPr/>
        </p:nvSpPr>
        <p:spPr bwMode="auto">
          <a:xfrm>
            <a:off x="6854825" y="2987675"/>
            <a:ext cx="190500" cy="104775"/>
          </a:xfrm>
          <a:custGeom>
            <a:avLst/>
            <a:gdLst>
              <a:gd name="T0" fmla="*/ 65 w 120"/>
              <a:gd name="T1" fmla="*/ 66 h 66"/>
              <a:gd name="T2" fmla="*/ 56 w 120"/>
              <a:gd name="T3" fmla="*/ 66 h 66"/>
              <a:gd name="T4" fmla="*/ 47 w 120"/>
              <a:gd name="T5" fmla="*/ 64 h 66"/>
              <a:gd name="T6" fmla="*/ 38 w 120"/>
              <a:gd name="T7" fmla="*/ 62 h 66"/>
              <a:gd name="T8" fmla="*/ 31 w 120"/>
              <a:gd name="T9" fmla="*/ 55 h 66"/>
              <a:gd name="T10" fmla="*/ 32 w 120"/>
              <a:gd name="T11" fmla="*/ 54 h 66"/>
              <a:gd name="T12" fmla="*/ 38 w 120"/>
              <a:gd name="T13" fmla="*/ 51 h 66"/>
              <a:gd name="T14" fmla="*/ 44 w 120"/>
              <a:gd name="T15" fmla="*/ 49 h 66"/>
              <a:gd name="T16" fmla="*/ 53 w 120"/>
              <a:gd name="T17" fmla="*/ 45 h 66"/>
              <a:gd name="T18" fmla="*/ 63 w 120"/>
              <a:gd name="T19" fmla="*/ 41 h 66"/>
              <a:gd name="T20" fmla="*/ 71 w 120"/>
              <a:gd name="T21" fmla="*/ 36 h 66"/>
              <a:gd name="T22" fmla="*/ 79 w 120"/>
              <a:gd name="T23" fmla="*/ 31 h 66"/>
              <a:gd name="T24" fmla="*/ 83 w 120"/>
              <a:gd name="T25" fmla="*/ 24 h 66"/>
              <a:gd name="T26" fmla="*/ 74 w 120"/>
              <a:gd name="T27" fmla="*/ 24 h 66"/>
              <a:gd name="T28" fmla="*/ 62 w 120"/>
              <a:gd name="T29" fmla="*/ 23 h 66"/>
              <a:gd name="T30" fmla="*/ 50 w 120"/>
              <a:gd name="T31" fmla="*/ 23 h 66"/>
              <a:gd name="T32" fmla="*/ 39 w 120"/>
              <a:gd name="T33" fmla="*/ 23 h 66"/>
              <a:gd name="T34" fmla="*/ 27 w 120"/>
              <a:gd name="T35" fmla="*/ 20 h 66"/>
              <a:gd name="T36" fmla="*/ 17 w 120"/>
              <a:gd name="T37" fmla="*/ 18 h 66"/>
              <a:gd name="T38" fmla="*/ 8 w 120"/>
              <a:gd name="T39" fmla="*/ 11 h 66"/>
              <a:gd name="T40" fmla="*/ 0 w 120"/>
              <a:gd name="T41" fmla="*/ 4 h 66"/>
              <a:gd name="T42" fmla="*/ 3 w 120"/>
              <a:gd name="T43" fmla="*/ 4 h 66"/>
              <a:gd name="T44" fmla="*/ 13 w 120"/>
              <a:gd name="T45" fmla="*/ 4 h 66"/>
              <a:gd name="T46" fmla="*/ 28 w 120"/>
              <a:gd name="T47" fmla="*/ 5 h 66"/>
              <a:gd name="T48" fmla="*/ 47 w 120"/>
              <a:gd name="T49" fmla="*/ 6 h 66"/>
              <a:gd name="T50" fmla="*/ 66 w 120"/>
              <a:gd name="T51" fmla="*/ 6 h 66"/>
              <a:gd name="T52" fmla="*/ 87 w 120"/>
              <a:gd name="T53" fmla="*/ 6 h 66"/>
              <a:gd name="T54" fmla="*/ 105 w 120"/>
              <a:gd name="T55" fmla="*/ 4 h 66"/>
              <a:gd name="T56" fmla="*/ 119 w 120"/>
              <a:gd name="T57" fmla="*/ 0 h 66"/>
              <a:gd name="T58" fmla="*/ 120 w 120"/>
              <a:gd name="T59" fmla="*/ 2 h 66"/>
              <a:gd name="T60" fmla="*/ 120 w 120"/>
              <a:gd name="T61" fmla="*/ 9 h 66"/>
              <a:gd name="T62" fmla="*/ 118 w 120"/>
              <a:gd name="T63" fmla="*/ 18 h 66"/>
              <a:gd name="T64" fmla="*/ 112 w 120"/>
              <a:gd name="T65" fmla="*/ 29 h 66"/>
              <a:gd name="T66" fmla="*/ 105 w 120"/>
              <a:gd name="T67" fmla="*/ 41 h 66"/>
              <a:gd name="T68" fmla="*/ 96 w 120"/>
              <a:gd name="T69" fmla="*/ 53 h 66"/>
              <a:gd name="T70" fmla="*/ 81 w 120"/>
              <a:gd name="T71" fmla="*/ 60 h 66"/>
              <a:gd name="T72" fmla="*/ 65 w 120"/>
              <a:gd name="T73" fmla="*/ 66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20" h="66">
                <a:moveTo>
                  <a:pt x="65" y="66"/>
                </a:moveTo>
                <a:lnTo>
                  <a:pt x="56" y="66"/>
                </a:lnTo>
                <a:lnTo>
                  <a:pt x="47" y="64"/>
                </a:lnTo>
                <a:lnTo>
                  <a:pt x="38" y="62"/>
                </a:lnTo>
                <a:lnTo>
                  <a:pt x="31" y="55"/>
                </a:lnTo>
                <a:lnTo>
                  <a:pt x="32" y="54"/>
                </a:lnTo>
                <a:lnTo>
                  <a:pt x="38" y="51"/>
                </a:lnTo>
                <a:lnTo>
                  <a:pt x="44" y="49"/>
                </a:lnTo>
                <a:lnTo>
                  <a:pt x="53" y="45"/>
                </a:lnTo>
                <a:lnTo>
                  <a:pt x="63" y="41"/>
                </a:lnTo>
                <a:lnTo>
                  <a:pt x="71" y="36"/>
                </a:lnTo>
                <a:lnTo>
                  <a:pt x="79" y="31"/>
                </a:lnTo>
                <a:lnTo>
                  <a:pt x="83" y="24"/>
                </a:lnTo>
                <a:lnTo>
                  <a:pt x="74" y="24"/>
                </a:lnTo>
                <a:lnTo>
                  <a:pt x="62" y="23"/>
                </a:lnTo>
                <a:lnTo>
                  <a:pt x="50" y="23"/>
                </a:lnTo>
                <a:lnTo>
                  <a:pt x="39" y="23"/>
                </a:lnTo>
                <a:lnTo>
                  <a:pt x="27" y="20"/>
                </a:lnTo>
                <a:lnTo>
                  <a:pt x="17" y="18"/>
                </a:lnTo>
                <a:lnTo>
                  <a:pt x="8" y="11"/>
                </a:lnTo>
                <a:lnTo>
                  <a:pt x="0" y="4"/>
                </a:lnTo>
                <a:lnTo>
                  <a:pt x="3" y="4"/>
                </a:lnTo>
                <a:lnTo>
                  <a:pt x="13" y="4"/>
                </a:lnTo>
                <a:lnTo>
                  <a:pt x="28" y="5"/>
                </a:lnTo>
                <a:lnTo>
                  <a:pt x="47" y="6"/>
                </a:lnTo>
                <a:lnTo>
                  <a:pt x="66" y="6"/>
                </a:lnTo>
                <a:lnTo>
                  <a:pt x="87" y="6"/>
                </a:lnTo>
                <a:lnTo>
                  <a:pt x="105" y="4"/>
                </a:lnTo>
                <a:lnTo>
                  <a:pt x="119" y="0"/>
                </a:lnTo>
                <a:lnTo>
                  <a:pt x="120" y="2"/>
                </a:lnTo>
                <a:lnTo>
                  <a:pt x="120" y="9"/>
                </a:lnTo>
                <a:lnTo>
                  <a:pt x="118" y="18"/>
                </a:lnTo>
                <a:lnTo>
                  <a:pt x="112" y="29"/>
                </a:lnTo>
                <a:lnTo>
                  <a:pt x="105" y="41"/>
                </a:lnTo>
                <a:lnTo>
                  <a:pt x="96" y="53"/>
                </a:lnTo>
                <a:lnTo>
                  <a:pt x="81" y="60"/>
                </a:lnTo>
                <a:lnTo>
                  <a:pt x="65" y="6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71" name="Freeform 39"/>
          <p:cNvSpPr>
            <a:spLocks/>
          </p:cNvSpPr>
          <p:nvPr/>
        </p:nvSpPr>
        <p:spPr bwMode="auto">
          <a:xfrm>
            <a:off x="7588250" y="3227388"/>
            <a:ext cx="646113" cy="1119187"/>
          </a:xfrm>
          <a:custGeom>
            <a:avLst/>
            <a:gdLst>
              <a:gd name="T0" fmla="*/ 328 w 407"/>
              <a:gd name="T1" fmla="*/ 668 h 705"/>
              <a:gd name="T2" fmla="*/ 341 w 407"/>
              <a:gd name="T3" fmla="*/ 526 h 705"/>
              <a:gd name="T4" fmla="*/ 358 w 407"/>
              <a:gd name="T5" fmla="*/ 353 h 705"/>
              <a:gd name="T6" fmla="*/ 371 w 407"/>
              <a:gd name="T7" fmla="*/ 227 h 705"/>
              <a:gd name="T8" fmla="*/ 374 w 407"/>
              <a:gd name="T9" fmla="*/ 179 h 705"/>
              <a:gd name="T10" fmla="*/ 366 w 407"/>
              <a:gd name="T11" fmla="*/ 136 h 705"/>
              <a:gd name="T12" fmla="*/ 349 w 407"/>
              <a:gd name="T13" fmla="*/ 107 h 705"/>
              <a:gd name="T14" fmla="*/ 326 w 407"/>
              <a:gd name="T15" fmla="*/ 88 h 705"/>
              <a:gd name="T16" fmla="*/ 304 w 407"/>
              <a:gd name="T17" fmla="*/ 77 h 705"/>
              <a:gd name="T18" fmla="*/ 274 w 407"/>
              <a:gd name="T19" fmla="*/ 70 h 705"/>
              <a:gd name="T20" fmla="*/ 232 w 407"/>
              <a:gd name="T21" fmla="*/ 61 h 705"/>
              <a:gd name="T22" fmla="*/ 180 w 407"/>
              <a:gd name="T23" fmla="*/ 52 h 705"/>
              <a:gd name="T24" fmla="*/ 127 w 407"/>
              <a:gd name="T25" fmla="*/ 41 h 705"/>
              <a:gd name="T26" fmla="*/ 77 w 407"/>
              <a:gd name="T27" fmla="*/ 32 h 705"/>
              <a:gd name="T28" fmla="*/ 34 w 407"/>
              <a:gd name="T29" fmla="*/ 23 h 705"/>
              <a:gd name="T30" fmla="*/ 7 w 407"/>
              <a:gd name="T31" fmla="*/ 15 h 705"/>
              <a:gd name="T32" fmla="*/ 0 w 407"/>
              <a:gd name="T33" fmla="*/ 8 h 705"/>
              <a:gd name="T34" fmla="*/ 4 w 407"/>
              <a:gd name="T35" fmla="*/ 1 h 705"/>
              <a:gd name="T36" fmla="*/ 9 w 407"/>
              <a:gd name="T37" fmla="*/ 0 h 705"/>
              <a:gd name="T38" fmla="*/ 26 w 407"/>
              <a:gd name="T39" fmla="*/ 2 h 705"/>
              <a:gd name="T40" fmla="*/ 55 w 407"/>
              <a:gd name="T41" fmla="*/ 8 h 705"/>
              <a:gd name="T42" fmla="*/ 95 w 407"/>
              <a:gd name="T43" fmla="*/ 13 h 705"/>
              <a:gd name="T44" fmla="*/ 139 w 407"/>
              <a:gd name="T45" fmla="*/ 21 h 705"/>
              <a:gd name="T46" fmla="*/ 185 w 407"/>
              <a:gd name="T47" fmla="*/ 28 h 705"/>
              <a:gd name="T48" fmla="*/ 230 w 407"/>
              <a:gd name="T49" fmla="*/ 37 h 705"/>
              <a:gd name="T50" fmla="*/ 269 w 407"/>
              <a:gd name="T51" fmla="*/ 46 h 705"/>
              <a:gd name="T52" fmla="*/ 286 w 407"/>
              <a:gd name="T53" fmla="*/ 52 h 705"/>
              <a:gd name="T54" fmla="*/ 327 w 407"/>
              <a:gd name="T55" fmla="*/ 63 h 705"/>
              <a:gd name="T56" fmla="*/ 357 w 407"/>
              <a:gd name="T57" fmla="*/ 76 h 705"/>
              <a:gd name="T58" fmla="*/ 379 w 407"/>
              <a:gd name="T59" fmla="*/ 98 h 705"/>
              <a:gd name="T60" fmla="*/ 397 w 407"/>
              <a:gd name="T61" fmla="*/ 136 h 705"/>
              <a:gd name="T62" fmla="*/ 407 w 407"/>
              <a:gd name="T63" fmla="*/ 191 h 705"/>
              <a:gd name="T64" fmla="*/ 402 w 407"/>
              <a:gd name="T65" fmla="*/ 254 h 705"/>
              <a:gd name="T66" fmla="*/ 393 w 407"/>
              <a:gd name="T67" fmla="*/ 318 h 705"/>
              <a:gd name="T68" fmla="*/ 375 w 407"/>
              <a:gd name="T69" fmla="*/ 460 h 705"/>
              <a:gd name="T70" fmla="*/ 356 w 407"/>
              <a:gd name="T71" fmla="*/ 613 h 705"/>
              <a:gd name="T72" fmla="*/ 345 w 407"/>
              <a:gd name="T73" fmla="*/ 705 h 7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07" h="705">
                <a:moveTo>
                  <a:pt x="326" y="703"/>
                </a:moveTo>
                <a:lnTo>
                  <a:pt x="328" y="668"/>
                </a:lnTo>
                <a:lnTo>
                  <a:pt x="334" y="606"/>
                </a:lnTo>
                <a:lnTo>
                  <a:pt x="341" y="526"/>
                </a:lnTo>
                <a:lnTo>
                  <a:pt x="350" y="438"/>
                </a:lnTo>
                <a:lnTo>
                  <a:pt x="358" y="353"/>
                </a:lnTo>
                <a:lnTo>
                  <a:pt x="366" y="279"/>
                </a:lnTo>
                <a:lnTo>
                  <a:pt x="371" y="227"/>
                </a:lnTo>
                <a:lnTo>
                  <a:pt x="374" y="208"/>
                </a:lnTo>
                <a:lnTo>
                  <a:pt x="374" y="179"/>
                </a:lnTo>
                <a:lnTo>
                  <a:pt x="371" y="156"/>
                </a:lnTo>
                <a:lnTo>
                  <a:pt x="366" y="136"/>
                </a:lnTo>
                <a:lnTo>
                  <a:pt x="358" y="120"/>
                </a:lnTo>
                <a:lnTo>
                  <a:pt x="349" y="107"/>
                </a:lnTo>
                <a:lnTo>
                  <a:pt x="337" y="97"/>
                </a:lnTo>
                <a:lnTo>
                  <a:pt x="326" y="88"/>
                </a:lnTo>
                <a:lnTo>
                  <a:pt x="312" y="81"/>
                </a:lnTo>
                <a:lnTo>
                  <a:pt x="304" y="77"/>
                </a:lnTo>
                <a:lnTo>
                  <a:pt x="291" y="73"/>
                </a:lnTo>
                <a:lnTo>
                  <a:pt x="274" y="70"/>
                </a:lnTo>
                <a:lnTo>
                  <a:pt x="254" y="66"/>
                </a:lnTo>
                <a:lnTo>
                  <a:pt x="232" y="61"/>
                </a:lnTo>
                <a:lnTo>
                  <a:pt x="206" y="55"/>
                </a:lnTo>
                <a:lnTo>
                  <a:pt x="180" y="52"/>
                </a:lnTo>
                <a:lnTo>
                  <a:pt x="153" y="46"/>
                </a:lnTo>
                <a:lnTo>
                  <a:pt x="127" y="41"/>
                </a:lnTo>
                <a:lnTo>
                  <a:pt x="100" y="37"/>
                </a:lnTo>
                <a:lnTo>
                  <a:pt x="77" y="32"/>
                </a:lnTo>
                <a:lnTo>
                  <a:pt x="53" y="27"/>
                </a:lnTo>
                <a:lnTo>
                  <a:pt x="34" y="23"/>
                </a:lnTo>
                <a:lnTo>
                  <a:pt x="18" y="19"/>
                </a:lnTo>
                <a:lnTo>
                  <a:pt x="7" y="15"/>
                </a:lnTo>
                <a:lnTo>
                  <a:pt x="0" y="11"/>
                </a:lnTo>
                <a:lnTo>
                  <a:pt x="0" y="8"/>
                </a:lnTo>
                <a:lnTo>
                  <a:pt x="2" y="4"/>
                </a:lnTo>
                <a:lnTo>
                  <a:pt x="4" y="1"/>
                </a:lnTo>
                <a:lnTo>
                  <a:pt x="7" y="0"/>
                </a:lnTo>
                <a:lnTo>
                  <a:pt x="9" y="0"/>
                </a:lnTo>
                <a:lnTo>
                  <a:pt x="16" y="1"/>
                </a:lnTo>
                <a:lnTo>
                  <a:pt x="26" y="2"/>
                </a:lnTo>
                <a:lnTo>
                  <a:pt x="39" y="5"/>
                </a:lnTo>
                <a:lnTo>
                  <a:pt x="55" y="8"/>
                </a:lnTo>
                <a:lnTo>
                  <a:pt x="74" y="10"/>
                </a:lnTo>
                <a:lnTo>
                  <a:pt x="95" y="13"/>
                </a:lnTo>
                <a:lnTo>
                  <a:pt x="115" y="17"/>
                </a:lnTo>
                <a:lnTo>
                  <a:pt x="139" y="21"/>
                </a:lnTo>
                <a:lnTo>
                  <a:pt x="162" y="24"/>
                </a:lnTo>
                <a:lnTo>
                  <a:pt x="185" y="28"/>
                </a:lnTo>
                <a:lnTo>
                  <a:pt x="208" y="33"/>
                </a:lnTo>
                <a:lnTo>
                  <a:pt x="230" y="37"/>
                </a:lnTo>
                <a:lnTo>
                  <a:pt x="251" y="41"/>
                </a:lnTo>
                <a:lnTo>
                  <a:pt x="269" y="46"/>
                </a:lnTo>
                <a:lnTo>
                  <a:pt x="286" y="50"/>
                </a:lnTo>
                <a:lnTo>
                  <a:pt x="286" y="52"/>
                </a:lnTo>
                <a:lnTo>
                  <a:pt x="309" y="57"/>
                </a:lnTo>
                <a:lnTo>
                  <a:pt x="327" y="63"/>
                </a:lnTo>
                <a:lnTo>
                  <a:pt x="344" y="68"/>
                </a:lnTo>
                <a:lnTo>
                  <a:pt x="357" y="76"/>
                </a:lnTo>
                <a:lnTo>
                  <a:pt x="368" y="85"/>
                </a:lnTo>
                <a:lnTo>
                  <a:pt x="379" y="98"/>
                </a:lnTo>
                <a:lnTo>
                  <a:pt x="388" y="114"/>
                </a:lnTo>
                <a:lnTo>
                  <a:pt x="397" y="136"/>
                </a:lnTo>
                <a:lnTo>
                  <a:pt x="403" y="160"/>
                </a:lnTo>
                <a:lnTo>
                  <a:pt x="407" y="191"/>
                </a:lnTo>
                <a:lnTo>
                  <a:pt x="406" y="225"/>
                </a:lnTo>
                <a:lnTo>
                  <a:pt x="402" y="254"/>
                </a:lnTo>
                <a:lnTo>
                  <a:pt x="399" y="271"/>
                </a:lnTo>
                <a:lnTo>
                  <a:pt x="393" y="318"/>
                </a:lnTo>
                <a:lnTo>
                  <a:pt x="385" y="384"/>
                </a:lnTo>
                <a:lnTo>
                  <a:pt x="375" y="460"/>
                </a:lnTo>
                <a:lnTo>
                  <a:pt x="365" y="540"/>
                </a:lnTo>
                <a:lnTo>
                  <a:pt x="356" y="613"/>
                </a:lnTo>
                <a:lnTo>
                  <a:pt x="348" y="672"/>
                </a:lnTo>
                <a:lnTo>
                  <a:pt x="345" y="705"/>
                </a:lnTo>
                <a:lnTo>
                  <a:pt x="326" y="70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72" name="Freeform 40"/>
          <p:cNvSpPr>
            <a:spLocks/>
          </p:cNvSpPr>
          <p:nvPr/>
        </p:nvSpPr>
        <p:spPr bwMode="auto">
          <a:xfrm>
            <a:off x="7615238" y="3303588"/>
            <a:ext cx="492125" cy="1006475"/>
          </a:xfrm>
          <a:custGeom>
            <a:avLst/>
            <a:gdLst>
              <a:gd name="T0" fmla="*/ 246 w 310"/>
              <a:gd name="T1" fmla="*/ 600 h 634"/>
              <a:gd name="T2" fmla="*/ 257 w 310"/>
              <a:gd name="T3" fmla="*/ 470 h 634"/>
              <a:gd name="T4" fmla="*/ 271 w 310"/>
              <a:gd name="T5" fmla="*/ 307 h 634"/>
              <a:gd name="T6" fmla="*/ 283 w 310"/>
              <a:gd name="T7" fmla="*/ 190 h 634"/>
              <a:gd name="T8" fmla="*/ 282 w 310"/>
              <a:gd name="T9" fmla="*/ 156 h 634"/>
              <a:gd name="T10" fmla="*/ 273 w 310"/>
              <a:gd name="T11" fmla="*/ 128 h 634"/>
              <a:gd name="T12" fmla="*/ 261 w 310"/>
              <a:gd name="T13" fmla="*/ 107 h 634"/>
              <a:gd name="T14" fmla="*/ 244 w 310"/>
              <a:gd name="T15" fmla="*/ 93 h 634"/>
              <a:gd name="T16" fmla="*/ 220 w 310"/>
              <a:gd name="T17" fmla="*/ 78 h 634"/>
              <a:gd name="T18" fmla="*/ 189 w 310"/>
              <a:gd name="T19" fmla="*/ 66 h 634"/>
              <a:gd name="T20" fmla="*/ 154 w 310"/>
              <a:gd name="T21" fmla="*/ 54 h 634"/>
              <a:gd name="T22" fmla="*/ 115 w 310"/>
              <a:gd name="T23" fmla="*/ 42 h 634"/>
              <a:gd name="T24" fmla="*/ 76 w 310"/>
              <a:gd name="T25" fmla="*/ 32 h 634"/>
              <a:gd name="T26" fmla="*/ 38 w 310"/>
              <a:gd name="T27" fmla="*/ 20 h 634"/>
              <a:gd name="T28" fmla="*/ 14 w 310"/>
              <a:gd name="T29" fmla="*/ 14 h 634"/>
              <a:gd name="T30" fmla="*/ 3 w 310"/>
              <a:gd name="T31" fmla="*/ 2 h 634"/>
              <a:gd name="T32" fmla="*/ 4 w 310"/>
              <a:gd name="T33" fmla="*/ 1 h 634"/>
              <a:gd name="T34" fmla="*/ 25 w 310"/>
              <a:gd name="T35" fmla="*/ 4 h 634"/>
              <a:gd name="T36" fmla="*/ 56 w 310"/>
              <a:gd name="T37" fmla="*/ 9 h 634"/>
              <a:gd name="T38" fmla="*/ 96 w 310"/>
              <a:gd name="T39" fmla="*/ 16 h 634"/>
              <a:gd name="T40" fmla="*/ 138 w 310"/>
              <a:gd name="T41" fmla="*/ 25 h 634"/>
              <a:gd name="T42" fmla="*/ 182 w 310"/>
              <a:gd name="T43" fmla="*/ 36 h 634"/>
              <a:gd name="T44" fmla="*/ 222 w 310"/>
              <a:gd name="T45" fmla="*/ 47 h 634"/>
              <a:gd name="T46" fmla="*/ 256 w 310"/>
              <a:gd name="T47" fmla="*/ 59 h 634"/>
              <a:gd name="T48" fmla="*/ 279 w 310"/>
              <a:gd name="T49" fmla="*/ 75 h 634"/>
              <a:gd name="T50" fmla="*/ 297 w 310"/>
              <a:gd name="T51" fmla="*/ 99 h 634"/>
              <a:gd name="T52" fmla="*/ 306 w 310"/>
              <a:gd name="T53" fmla="*/ 128 h 634"/>
              <a:gd name="T54" fmla="*/ 310 w 310"/>
              <a:gd name="T55" fmla="*/ 160 h 634"/>
              <a:gd name="T56" fmla="*/ 309 w 310"/>
              <a:gd name="T57" fmla="*/ 195 h 634"/>
              <a:gd name="T58" fmla="*/ 299 w 310"/>
              <a:gd name="T59" fmla="*/ 308 h 634"/>
              <a:gd name="T60" fmla="*/ 283 w 310"/>
              <a:gd name="T61" fmla="*/ 467 h 634"/>
              <a:gd name="T62" fmla="*/ 271 w 310"/>
              <a:gd name="T63" fmla="*/ 600 h 634"/>
              <a:gd name="T64" fmla="*/ 243 w 310"/>
              <a:gd name="T65" fmla="*/ 630 h 6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10" h="634">
                <a:moveTo>
                  <a:pt x="243" y="630"/>
                </a:moveTo>
                <a:lnTo>
                  <a:pt x="246" y="600"/>
                </a:lnTo>
                <a:lnTo>
                  <a:pt x="249" y="545"/>
                </a:lnTo>
                <a:lnTo>
                  <a:pt x="257" y="470"/>
                </a:lnTo>
                <a:lnTo>
                  <a:pt x="264" y="389"/>
                </a:lnTo>
                <a:lnTo>
                  <a:pt x="271" y="307"/>
                </a:lnTo>
                <a:lnTo>
                  <a:pt x="278" y="239"/>
                </a:lnTo>
                <a:lnTo>
                  <a:pt x="283" y="190"/>
                </a:lnTo>
                <a:lnTo>
                  <a:pt x="284" y="171"/>
                </a:lnTo>
                <a:lnTo>
                  <a:pt x="282" y="156"/>
                </a:lnTo>
                <a:lnTo>
                  <a:pt x="278" y="142"/>
                </a:lnTo>
                <a:lnTo>
                  <a:pt x="273" y="128"/>
                </a:lnTo>
                <a:lnTo>
                  <a:pt x="266" y="115"/>
                </a:lnTo>
                <a:lnTo>
                  <a:pt x="261" y="107"/>
                </a:lnTo>
                <a:lnTo>
                  <a:pt x="253" y="99"/>
                </a:lnTo>
                <a:lnTo>
                  <a:pt x="244" y="93"/>
                </a:lnTo>
                <a:lnTo>
                  <a:pt x="233" y="85"/>
                </a:lnTo>
                <a:lnTo>
                  <a:pt x="220" y="78"/>
                </a:lnTo>
                <a:lnTo>
                  <a:pt x="206" y="72"/>
                </a:lnTo>
                <a:lnTo>
                  <a:pt x="189" y="66"/>
                </a:lnTo>
                <a:lnTo>
                  <a:pt x="172" y="60"/>
                </a:lnTo>
                <a:lnTo>
                  <a:pt x="154" y="54"/>
                </a:lnTo>
                <a:lnTo>
                  <a:pt x="135" y="49"/>
                </a:lnTo>
                <a:lnTo>
                  <a:pt x="115" y="42"/>
                </a:lnTo>
                <a:lnTo>
                  <a:pt x="96" y="37"/>
                </a:lnTo>
                <a:lnTo>
                  <a:pt x="76" y="32"/>
                </a:lnTo>
                <a:lnTo>
                  <a:pt x="57" y="27"/>
                </a:lnTo>
                <a:lnTo>
                  <a:pt x="38" y="20"/>
                </a:lnTo>
                <a:lnTo>
                  <a:pt x="18" y="15"/>
                </a:lnTo>
                <a:lnTo>
                  <a:pt x="14" y="14"/>
                </a:lnTo>
                <a:lnTo>
                  <a:pt x="8" y="9"/>
                </a:lnTo>
                <a:lnTo>
                  <a:pt x="3" y="2"/>
                </a:lnTo>
                <a:lnTo>
                  <a:pt x="0" y="0"/>
                </a:lnTo>
                <a:lnTo>
                  <a:pt x="4" y="1"/>
                </a:lnTo>
                <a:lnTo>
                  <a:pt x="13" y="2"/>
                </a:lnTo>
                <a:lnTo>
                  <a:pt x="25" y="4"/>
                </a:lnTo>
                <a:lnTo>
                  <a:pt x="39" y="6"/>
                </a:lnTo>
                <a:lnTo>
                  <a:pt x="56" y="9"/>
                </a:lnTo>
                <a:lnTo>
                  <a:pt x="75" y="13"/>
                </a:lnTo>
                <a:lnTo>
                  <a:pt x="96" y="16"/>
                </a:lnTo>
                <a:lnTo>
                  <a:pt x="116" y="20"/>
                </a:lnTo>
                <a:lnTo>
                  <a:pt x="138" y="25"/>
                </a:lnTo>
                <a:lnTo>
                  <a:pt x="162" y="31"/>
                </a:lnTo>
                <a:lnTo>
                  <a:pt x="182" y="36"/>
                </a:lnTo>
                <a:lnTo>
                  <a:pt x="203" y="41"/>
                </a:lnTo>
                <a:lnTo>
                  <a:pt x="222" y="47"/>
                </a:lnTo>
                <a:lnTo>
                  <a:pt x="240" y="53"/>
                </a:lnTo>
                <a:lnTo>
                  <a:pt x="256" y="59"/>
                </a:lnTo>
                <a:lnTo>
                  <a:pt x="268" y="66"/>
                </a:lnTo>
                <a:lnTo>
                  <a:pt x="279" y="75"/>
                </a:lnTo>
                <a:lnTo>
                  <a:pt x="289" y="86"/>
                </a:lnTo>
                <a:lnTo>
                  <a:pt x="297" y="99"/>
                </a:lnTo>
                <a:lnTo>
                  <a:pt x="302" y="113"/>
                </a:lnTo>
                <a:lnTo>
                  <a:pt x="306" y="128"/>
                </a:lnTo>
                <a:lnTo>
                  <a:pt x="309" y="144"/>
                </a:lnTo>
                <a:lnTo>
                  <a:pt x="310" y="160"/>
                </a:lnTo>
                <a:lnTo>
                  <a:pt x="310" y="177"/>
                </a:lnTo>
                <a:lnTo>
                  <a:pt x="309" y="195"/>
                </a:lnTo>
                <a:lnTo>
                  <a:pt x="304" y="241"/>
                </a:lnTo>
                <a:lnTo>
                  <a:pt x="299" y="308"/>
                </a:lnTo>
                <a:lnTo>
                  <a:pt x="291" y="386"/>
                </a:lnTo>
                <a:lnTo>
                  <a:pt x="283" y="467"/>
                </a:lnTo>
                <a:lnTo>
                  <a:pt x="277" y="541"/>
                </a:lnTo>
                <a:lnTo>
                  <a:pt x="271" y="600"/>
                </a:lnTo>
                <a:lnTo>
                  <a:pt x="269" y="634"/>
                </a:lnTo>
                <a:lnTo>
                  <a:pt x="243" y="63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73" name="Freeform 41"/>
          <p:cNvSpPr>
            <a:spLocks/>
          </p:cNvSpPr>
          <p:nvPr/>
        </p:nvSpPr>
        <p:spPr bwMode="auto">
          <a:xfrm>
            <a:off x="6502400" y="3389313"/>
            <a:ext cx="760413" cy="950912"/>
          </a:xfrm>
          <a:custGeom>
            <a:avLst/>
            <a:gdLst>
              <a:gd name="T0" fmla="*/ 436 w 479"/>
              <a:gd name="T1" fmla="*/ 94 h 599"/>
              <a:gd name="T2" fmla="*/ 417 w 479"/>
              <a:gd name="T3" fmla="*/ 106 h 599"/>
              <a:gd name="T4" fmla="*/ 407 w 479"/>
              <a:gd name="T5" fmla="*/ 145 h 599"/>
              <a:gd name="T6" fmla="*/ 418 w 479"/>
              <a:gd name="T7" fmla="*/ 173 h 599"/>
              <a:gd name="T8" fmla="*/ 400 w 479"/>
              <a:gd name="T9" fmla="*/ 183 h 599"/>
              <a:gd name="T10" fmla="*/ 399 w 479"/>
              <a:gd name="T11" fmla="*/ 218 h 599"/>
              <a:gd name="T12" fmla="*/ 402 w 479"/>
              <a:gd name="T13" fmla="*/ 241 h 599"/>
              <a:gd name="T14" fmla="*/ 387 w 479"/>
              <a:gd name="T15" fmla="*/ 266 h 599"/>
              <a:gd name="T16" fmla="*/ 383 w 479"/>
              <a:gd name="T17" fmla="*/ 289 h 599"/>
              <a:gd name="T18" fmla="*/ 364 w 479"/>
              <a:gd name="T19" fmla="*/ 304 h 599"/>
              <a:gd name="T20" fmla="*/ 359 w 479"/>
              <a:gd name="T21" fmla="*/ 291 h 599"/>
              <a:gd name="T22" fmla="*/ 373 w 479"/>
              <a:gd name="T23" fmla="*/ 245 h 599"/>
              <a:gd name="T24" fmla="*/ 381 w 479"/>
              <a:gd name="T25" fmla="*/ 221 h 599"/>
              <a:gd name="T26" fmla="*/ 377 w 479"/>
              <a:gd name="T27" fmla="*/ 187 h 599"/>
              <a:gd name="T28" fmla="*/ 385 w 479"/>
              <a:gd name="T29" fmla="*/ 134 h 599"/>
              <a:gd name="T30" fmla="*/ 377 w 479"/>
              <a:gd name="T31" fmla="*/ 108 h 599"/>
              <a:gd name="T32" fmla="*/ 355 w 479"/>
              <a:gd name="T33" fmla="*/ 112 h 599"/>
              <a:gd name="T34" fmla="*/ 331 w 479"/>
              <a:gd name="T35" fmla="*/ 564 h 599"/>
              <a:gd name="T36" fmla="*/ 258 w 479"/>
              <a:gd name="T37" fmla="*/ 590 h 599"/>
              <a:gd name="T38" fmla="*/ 169 w 479"/>
              <a:gd name="T39" fmla="*/ 599 h 599"/>
              <a:gd name="T40" fmla="*/ 79 w 479"/>
              <a:gd name="T41" fmla="*/ 594 h 599"/>
              <a:gd name="T42" fmla="*/ 3 w 479"/>
              <a:gd name="T43" fmla="*/ 571 h 599"/>
              <a:gd name="T44" fmla="*/ 24 w 479"/>
              <a:gd name="T45" fmla="*/ 566 h 599"/>
              <a:gd name="T46" fmla="*/ 129 w 479"/>
              <a:gd name="T47" fmla="*/ 577 h 599"/>
              <a:gd name="T48" fmla="*/ 225 w 479"/>
              <a:gd name="T49" fmla="*/ 568 h 599"/>
              <a:gd name="T50" fmla="*/ 293 w 479"/>
              <a:gd name="T51" fmla="*/ 552 h 599"/>
              <a:gd name="T52" fmla="*/ 312 w 479"/>
              <a:gd name="T53" fmla="*/ 117 h 599"/>
              <a:gd name="T54" fmla="*/ 265 w 479"/>
              <a:gd name="T55" fmla="*/ 129 h 599"/>
              <a:gd name="T56" fmla="*/ 190 w 479"/>
              <a:gd name="T57" fmla="*/ 134 h 599"/>
              <a:gd name="T58" fmla="*/ 117 w 479"/>
              <a:gd name="T59" fmla="*/ 133 h 599"/>
              <a:gd name="T60" fmla="*/ 77 w 479"/>
              <a:gd name="T61" fmla="*/ 128 h 599"/>
              <a:gd name="T62" fmla="*/ 124 w 479"/>
              <a:gd name="T63" fmla="*/ 110 h 599"/>
              <a:gd name="T64" fmla="*/ 195 w 479"/>
              <a:gd name="T65" fmla="*/ 110 h 599"/>
              <a:gd name="T66" fmla="*/ 262 w 479"/>
              <a:gd name="T67" fmla="*/ 102 h 599"/>
              <a:gd name="T68" fmla="*/ 305 w 479"/>
              <a:gd name="T69" fmla="*/ 93 h 599"/>
              <a:gd name="T70" fmla="*/ 275 w 479"/>
              <a:gd name="T71" fmla="*/ 32 h 599"/>
              <a:gd name="T72" fmla="*/ 183 w 479"/>
              <a:gd name="T73" fmla="*/ 36 h 599"/>
              <a:gd name="T74" fmla="*/ 148 w 479"/>
              <a:gd name="T75" fmla="*/ 36 h 599"/>
              <a:gd name="T76" fmla="*/ 55 w 479"/>
              <a:gd name="T77" fmla="*/ 30 h 599"/>
              <a:gd name="T78" fmla="*/ 5 w 479"/>
              <a:gd name="T79" fmla="*/ 9 h 599"/>
              <a:gd name="T80" fmla="*/ 31 w 479"/>
              <a:gd name="T81" fmla="*/ 8 h 599"/>
              <a:gd name="T82" fmla="*/ 99 w 479"/>
              <a:gd name="T83" fmla="*/ 17 h 599"/>
              <a:gd name="T84" fmla="*/ 121 w 479"/>
              <a:gd name="T85" fmla="*/ 19 h 599"/>
              <a:gd name="T86" fmla="*/ 174 w 479"/>
              <a:gd name="T87" fmla="*/ 18 h 599"/>
              <a:gd name="T88" fmla="*/ 249 w 479"/>
              <a:gd name="T89" fmla="*/ 14 h 599"/>
              <a:gd name="T90" fmla="*/ 316 w 479"/>
              <a:gd name="T91" fmla="*/ 6 h 599"/>
              <a:gd name="T92" fmla="*/ 343 w 479"/>
              <a:gd name="T93" fmla="*/ 15 h 599"/>
              <a:gd name="T94" fmla="*/ 364 w 479"/>
              <a:gd name="T95" fmla="*/ 37 h 599"/>
              <a:gd name="T96" fmla="*/ 440 w 479"/>
              <a:gd name="T97" fmla="*/ 35 h 599"/>
              <a:gd name="T98" fmla="*/ 474 w 479"/>
              <a:gd name="T99" fmla="*/ 93 h 599"/>
              <a:gd name="T100" fmla="*/ 470 w 479"/>
              <a:gd name="T101" fmla="*/ 191 h 599"/>
              <a:gd name="T102" fmla="*/ 453 w 479"/>
              <a:gd name="T103" fmla="*/ 260 h 599"/>
              <a:gd name="T104" fmla="*/ 435 w 479"/>
              <a:gd name="T105" fmla="*/ 305 h 599"/>
              <a:gd name="T106" fmla="*/ 407 w 479"/>
              <a:gd name="T107" fmla="*/ 351 h 599"/>
              <a:gd name="T108" fmla="*/ 381 w 479"/>
              <a:gd name="T109" fmla="*/ 381 h 599"/>
              <a:gd name="T110" fmla="*/ 358 w 479"/>
              <a:gd name="T111" fmla="*/ 394 h 599"/>
              <a:gd name="T112" fmla="*/ 364 w 479"/>
              <a:gd name="T113" fmla="*/ 372 h 599"/>
              <a:gd name="T114" fmla="*/ 418 w 479"/>
              <a:gd name="T115" fmla="*/ 278 h 599"/>
              <a:gd name="T116" fmla="*/ 447 w 479"/>
              <a:gd name="T117" fmla="*/ 129 h 599"/>
              <a:gd name="T118" fmla="*/ 430 w 479"/>
              <a:gd name="T119" fmla="*/ 61 h 599"/>
              <a:gd name="T120" fmla="*/ 365 w 479"/>
              <a:gd name="T121" fmla="*/ 62 h 5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79" h="599">
                <a:moveTo>
                  <a:pt x="345" y="90"/>
                </a:moveTo>
                <a:lnTo>
                  <a:pt x="431" y="89"/>
                </a:lnTo>
                <a:lnTo>
                  <a:pt x="434" y="92"/>
                </a:lnTo>
                <a:lnTo>
                  <a:pt x="436" y="94"/>
                </a:lnTo>
                <a:lnTo>
                  <a:pt x="438" y="98"/>
                </a:lnTo>
                <a:lnTo>
                  <a:pt x="436" y="102"/>
                </a:lnTo>
                <a:lnTo>
                  <a:pt x="427" y="106"/>
                </a:lnTo>
                <a:lnTo>
                  <a:pt x="417" y="106"/>
                </a:lnTo>
                <a:lnTo>
                  <a:pt x="409" y="110"/>
                </a:lnTo>
                <a:lnTo>
                  <a:pt x="405" y="119"/>
                </a:lnTo>
                <a:lnTo>
                  <a:pt x="402" y="133"/>
                </a:lnTo>
                <a:lnTo>
                  <a:pt x="407" y="145"/>
                </a:lnTo>
                <a:lnTo>
                  <a:pt x="416" y="155"/>
                </a:lnTo>
                <a:lnTo>
                  <a:pt x="424" y="164"/>
                </a:lnTo>
                <a:lnTo>
                  <a:pt x="422" y="169"/>
                </a:lnTo>
                <a:lnTo>
                  <a:pt x="418" y="173"/>
                </a:lnTo>
                <a:lnTo>
                  <a:pt x="412" y="176"/>
                </a:lnTo>
                <a:lnTo>
                  <a:pt x="408" y="176"/>
                </a:lnTo>
                <a:lnTo>
                  <a:pt x="403" y="179"/>
                </a:lnTo>
                <a:lnTo>
                  <a:pt x="400" y="183"/>
                </a:lnTo>
                <a:lnTo>
                  <a:pt x="396" y="187"/>
                </a:lnTo>
                <a:lnTo>
                  <a:pt x="393" y="192"/>
                </a:lnTo>
                <a:lnTo>
                  <a:pt x="393" y="205"/>
                </a:lnTo>
                <a:lnTo>
                  <a:pt x="399" y="218"/>
                </a:lnTo>
                <a:lnTo>
                  <a:pt x="405" y="231"/>
                </a:lnTo>
                <a:lnTo>
                  <a:pt x="408" y="238"/>
                </a:lnTo>
                <a:lnTo>
                  <a:pt x="405" y="240"/>
                </a:lnTo>
                <a:lnTo>
                  <a:pt x="402" y="241"/>
                </a:lnTo>
                <a:lnTo>
                  <a:pt x="398" y="243"/>
                </a:lnTo>
                <a:lnTo>
                  <a:pt x="393" y="241"/>
                </a:lnTo>
                <a:lnTo>
                  <a:pt x="386" y="253"/>
                </a:lnTo>
                <a:lnTo>
                  <a:pt x="387" y="266"/>
                </a:lnTo>
                <a:lnTo>
                  <a:pt x="391" y="279"/>
                </a:lnTo>
                <a:lnTo>
                  <a:pt x="391" y="292"/>
                </a:lnTo>
                <a:lnTo>
                  <a:pt x="387" y="291"/>
                </a:lnTo>
                <a:lnTo>
                  <a:pt x="383" y="289"/>
                </a:lnTo>
                <a:lnTo>
                  <a:pt x="381" y="287"/>
                </a:lnTo>
                <a:lnTo>
                  <a:pt x="380" y="287"/>
                </a:lnTo>
                <a:lnTo>
                  <a:pt x="373" y="293"/>
                </a:lnTo>
                <a:lnTo>
                  <a:pt x="364" y="304"/>
                </a:lnTo>
                <a:lnTo>
                  <a:pt x="355" y="313"/>
                </a:lnTo>
                <a:lnTo>
                  <a:pt x="351" y="316"/>
                </a:lnTo>
                <a:lnTo>
                  <a:pt x="354" y="304"/>
                </a:lnTo>
                <a:lnTo>
                  <a:pt x="359" y="291"/>
                </a:lnTo>
                <a:lnTo>
                  <a:pt x="364" y="278"/>
                </a:lnTo>
                <a:lnTo>
                  <a:pt x="371" y="266"/>
                </a:lnTo>
                <a:lnTo>
                  <a:pt x="371" y="256"/>
                </a:lnTo>
                <a:lnTo>
                  <a:pt x="373" y="245"/>
                </a:lnTo>
                <a:lnTo>
                  <a:pt x="377" y="236"/>
                </a:lnTo>
                <a:lnTo>
                  <a:pt x="382" y="227"/>
                </a:lnTo>
                <a:lnTo>
                  <a:pt x="381" y="225"/>
                </a:lnTo>
                <a:lnTo>
                  <a:pt x="381" y="221"/>
                </a:lnTo>
                <a:lnTo>
                  <a:pt x="380" y="217"/>
                </a:lnTo>
                <a:lnTo>
                  <a:pt x="377" y="214"/>
                </a:lnTo>
                <a:lnTo>
                  <a:pt x="376" y="200"/>
                </a:lnTo>
                <a:lnTo>
                  <a:pt x="377" y="187"/>
                </a:lnTo>
                <a:lnTo>
                  <a:pt x="382" y="174"/>
                </a:lnTo>
                <a:lnTo>
                  <a:pt x="391" y="164"/>
                </a:lnTo>
                <a:lnTo>
                  <a:pt x="386" y="151"/>
                </a:lnTo>
                <a:lnTo>
                  <a:pt x="385" y="134"/>
                </a:lnTo>
                <a:lnTo>
                  <a:pt x="386" y="119"/>
                </a:lnTo>
                <a:lnTo>
                  <a:pt x="387" y="111"/>
                </a:lnTo>
                <a:lnTo>
                  <a:pt x="382" y="110"/>
                </a:lnTo>
                <a:lnTo>
                  <a:pt x="377" y="108"/>
                </a:lnTo>
                <a:lnTo>
                  <a:pt x="371" y="108"/>
                </a:lnTo>
                <a:lnTo>
                  <a:pt x="365" y="110"/>
                </a:lnTo>
                <a:lnTo>
                  <a:pt x="360" y="111"/>
                </a:lnTo>
                <a:lnTo>
                  <a:pt x="355" y="112"/>
                </a:lnTo>
                <a:lnTo>
                  <a:pt x="350" y="114"/>
                </a:lnTo>
                <a:lnTo>
                  <a:pt x="345" y="114"/>
                </a:lnTo>
                <a:lnTo>
                  <a:pt x="346" y="555"/>
                </a:lnTo>
                <a:lnTo>
                  <a:pt x="331" y="564"/>
                </a:lnTo>
                <a:lnTo>
                  <a:pt x="315" y="572"/>
                </a:lnTo>
                <a:lnTo>
                  <a:pt x="298" y="580"/>
                </a:lnTo>
                <a:lnTo>
                  <a:pt x="279" y="585"/>
                </a:lnTo>
                <a:lnTo>
                  <a:pt x="258" y="590"/>
                </a:lnTo>
                <a:lnTo>
                  <a:pt x="234" y="594"/>
                </a:lnTo>
                <a:lnTo>
                  <a:pt x="207" y="597"/>
                </a:lnTo>
                <a:lnTo>
                  <a:pt x="174" y="599"/>
                </a:lnTo>
                <a:lnTo>
                  <a:pt x="169" y="599"/>
                </a:lnTo>
                <a:lnTo>
                  <a:pt x="154" y="599"/>
                </a:lnTo>
                <a:lnTo>
                  <a:pt x="133" y="599"/>
                </a:lnTo>
                <a:lnTo>
                  <a:pt x="107" y="597"/>
                </a:lnTo>
                <a:lnTo>
                  <a:pt x="79" y="594"/>
                </a:lnTo>
                <a:lnTo>
                  <a:pt x="50" y="590"/>
                </a:lnTo>
                <a:lnTo>
                  <a:pt x="24" y="584"/>
                </a:lnTo>
                <a:lnTo>
                  <a:pt x="4" y="575"/>
                </a:lnTo>
                <a:lnTo>
                  <a:pt x="3" y="571"/>
                </a:lnTo>
                <a:lnTo>
                  <a:pt x="1" y="566"/>
                </a:lnTo>
                <a:lnTo>
                  <a:pt x="0" y="561"/>
                </a:lnTo>
                <a:lnTo>
                  <a:pt x="0" y="558"/>
                </a:lnTo>
                <a:lnTo>
                  <a:pt x="24" y="566"/>
                </a:lnTo>
                <a:lnTo>
                  <a:pt x="50" y="571"/>
                </a:lnTo>
                <a:lnTo>
                  <a:pt x="77" y="575"/>
                </a:lnTo>
                <a:lnTo>
                  <a:pt x="103" y="576"/>
                </a:lnTo>
                <a:lnTo>
                  <a:pt x="129" y="577"/>
                </a:lnTo>
                <a:lnTo>
                  <a:pt x="155" y="576"/>
                </a:lnTo>
                <a:lnTo>
                  <a:pt x="179" y="575"/>
                </a:lnTo>
                <a:lnTo>
                  <a:pt x="203" y="572"/>
                </a:lnTo>
                <a:lnTo>
                  <a:pt x="225" y="568"/>
                </a:lnTo>
                <a:lnTo>
                  <a:pt x="245" y="564"/>
                </a:lnTo>
                <a:lnTo>
                  <a:pt x="263" y="561"/>
                </a:lnTo>
                <a:lnTo>
                  <a:pt x="279" y="555"/>
                </a:lnTo>
                <a:lnTo>
                  <a:pt x="293" y="552"/>
                </a:lnTo>
                <a:lnTo>
                  <a:pt x="303" y="546"/>
                </a:lnTo>
                <a:lnTo>
                  <a:pt x="310" y="544"/>
                </a:lnTo>
                <a:lnTo>
                  <a:pt x="314" y="540"/>
                </a:lnTo>
                <a:lnTo>
                  <a:pt x="312" y="117"/>
                </a:lnTo>
                <a:lnTo>
                  <a:pt x="305" y="121"/>
                </a:lnTo>
                <a:lnTo>
                  <a:pt x="294" y="124"/>
                </a:lnTo>
                <a:lnTo>
                  <a:pt x="280" y="127"/>
                </a:lnTo>
                <a:lnTo>
                  <a:pt x="265" y="129"/>
                </a:lnTo>
                <a:lnTo>
                  <a:pt x="248" y="130"/>
                </a:lnTo>
                <a:lnTo>
                  <a:pt x="229" y="132"/>
                </a:lnTo>
                <a:lnTo>
                  <a:pt x="209" y="133"/>
                </a:lnTo>
                <a:lnTo>
                  <a:pt x="190" y="134"/>
                </a:lnTo>
                <a:lnTo>
                  <a:pt x="170" y="134"/>
                </a:lnTo>
                <a:lnTo>
                  <a:pt x="151" y="134"/>
                </a:lnTo>
                <a:lnTo>
                  <a:pt x="133" y="134"/>
                </a:lnTo>
                <a:lnTo>
                  <a:pt x="117" y="133"/>
                </a:lnTo>
                <a:lnTo>
                  <a:pt x="103" y="133"/>
                </a:lnTo>
                <a:lnTo>
                  <a:pt x="92" y="132"/>
                </a:lnTo>
                <a:lnTo>
                  <a:pt x="83" y="129"/>
                </a:lnTo>
                <a:lnTo>
                  <a:pt x="77" y="128"/>
                </a:lnTo>
                <a:lnTo>
                  <a:pt x="80" y="105"/>
                </a:lnTo>
                <a:lnTo>
                  <a:pt x="93" y="107"/>
                </a:lnTo>
                <a:lnTo>
                  <a:pt x="108" y="108"/>
                </a:lnTo>
                <a:lnTo>
                  <a:pt x="124" y="110"/>
                </a:lnTo>
                <a:lnTo>
                  <a:pt x="142" y="111"/>
                </a:lnTo>
                <a:lnTo>
                  <a:pt x="159" y="111"/>
                </a:lnTo>
                <a:lnTo>
                  <a:pt x="177" y="110"/>
                </a:lnTo>
                <a:lnTo>
                  <a:pt x="195" y="110"/>
                </a:lnTo>
                <a:lnTo>
                  <a:pt x="213" y="108"/>
                </a:lnTo>
                <a:lnTo>
                  <a:pt x="230" y="107"/>
                </a:lnTo>
                <a:lnTo>
                  <a:pt x="247" y="105"/>
                </a:lnTo>
                <a:lnTo>
                  <a:pt x="262" y="102"/>
                </a:lnTo>
                <a:lnTo>
                  <a:pt x="275" y="101"/>
                </a:lnTo>
                <a:lnTo>
                  <a:pt x="287" y="98"/>
                </a:lnTo>
                <a:lnTo>
                  <a:pt x="297" y="96"/>
                </a:lnTo>
                <a:lnTo>
                  <a:pt x="305" y="93"/>
                </a:lnTo>
                <a:lnTo>
                  <a:pt x="310" y="90"/>
                </a:lnTo>
                <a:lnTo>
                  <a:pt x="310" y="28"/>
                </a:lnTo>
                <a:lnTo>
                  <a:pt x="296" y="31"/>
                </a:lnTo>
                <a:lnTo>
                  <a:pt x="275" y="32"/>
                </a:lnTo>
                <a:lnTo>
                  <a:pt x="250" y="34"/>
                </a:lnTo>
                <a:lnTo>
                  <a:pt x="226" y="35"/>
                </a:lnTo>
                <a:lnTo>
                  <a:pt x="203" y="35"/>
                </a:lnTo>
                <a:lnTo>
                  <a:pt x="183" y="36"/>
                </a:lnTo>
                <a:lnTo>
                  <a:pt x="170" y="36"/>
                </a:lnTo>
                <a:lnTo>
                  <a:pt x="165" y="36"/>
                </a:lnTo>
                <a:lnTo>
                  <a:pt x="161" y="36"/>
                </a:lnTo>
                <a:lnTo>
                  <a:pt x="148" y="36"/>
                </a:lnTo>
                <a:lnTo>
                  <a:pt x="130" y="36"/>
                </a:lnTo>
                <a:lnTo>
                  <a:pt x="107" y="35"/>
                </a:lnTo>
                <a:lnTo>
                  <a:pt x="83" y="32"/>
                </a:lnTo>
                <a:lnTo>
                  <a:pt x="55" y="30"/>
                </a:lnTo>
                <a:lnTo>
                  <a:pt x="30" y="24"/>
                </a:lnTo>
                <a:lnTo>
                  <a:pt x="6" y="17"/>
                </a:lnTo>
                <a:lnTo>
                  <a:pt x="6" y="13"/>
                </a:lnTo>
                <a:lnTo>
                  <a:pt x="5" y="9"/>
                </a:lnTo>
                <a:lnTo>
                  <a:pt x="5" y="6"/>
                </a:lnTo>
                <a:lnTo>
                  <a:pt x="8" y="5"/>
                </a:lnTo>
                <a:lnTo>
                  <a:pt x="17" y="6"/>
                </a:lnTo>
                <a:lnTo>
                  <a:pt x="31" y="8"/>
                </a:lnTo>
                <a:lnTo>
                  <a:pt x="48" y="10"/>
                </a:lnTo>
                <a:lnTo>
                  <a:pt x="67" y="13"/>
                </a:lnTo>
                <a:lnTo>
                  <a:pt x="84" y="15"/>
                </a:lnTo>
                <a:lnTo>
                  <a:pt x="99" y="17"/>
                </a:lnTo>
                <a:lnTo>
                  <a:pt x="110" y="19"/>
                </a:lnTo>
                <a:lnTo>
                  <a:pt x="114" y="19"/>
                </a:lnTo>
                <a:lnTo>
                  <a:pt x="116" y="19"/>
                </a:lnTo>
                <a:lnTo>
                  <a:pt x="121" y="19"/>
                </a:lnTo>
                <a:lnTo>
                  <a:pt x="130" y="19"/>
                </a:lnTo>
                <a:lnTo>
                  <a:pt x="143" y="19"/>
                </a:lnTo>
                <a:lnTo>
                  <a:pt x="157" y="19"/>
                </a:lnTo>
                <a:lnTo>
                  <a:pt x="174" y="18"/>
                </a:lnTo>
                <a:lnTo>
                  <a:pt x="191" y="18"/>
                </a:lnTo>
                <a:lnTo>
                  <a:pt x="210" y="17"/>
                </a:lnTo>
                <a:lnTo>
                  <a:pt x="230" y="15"/>
                </a:lnTo>
                <a:lnTo>
                  <a:pt x="249" y="14"/>
                </a:lnTo>
                <a:lnTo>
                  <a:pt x="267" y="13"/>
                </a:lnTo>
                <a:lnTo>
                  <a:pt x="285" y="12"/>
                </a:lnTo>
                <a:lnTo>
                  <a:pt x="302" y="9"/>
                </a:lnTo>
                <a:lnTo>
                  <a:pt x="316" y="6"/>
                </a:lnTo>
                <a:lnTo>
                  <a:pt x="328" y="4"/>
                </a:lnTo>
                <a:lnTo>
                  <a:pt x="337" y="0"/>
                </a:lnTo>
                <a:lnTo>
                  <a:pt x="340" y="6"/>
                </a:lnTo>
                <a:lnTo>
                  <a:pt x="343" y="15"/>
                </a:lnTo>
                <a:lnTo>
                  <a:pt x="347" y="28"/>
                </a:lnTo>
                <a:lnTo>
                  <a:pt x="347" y="39"/>
                </a:lnTo>
                <a:lnTo>
                  <a:pt x="352" y="39"/>
                </a:lnTo>
                <a:lnTo>
                  <a:pt x="364" y="37"/>
                </a:lnTo>
                <a:lnTo>
                  <a:pt x="381" y="37"/>
                </a:lnTo>
                <a:lnTo>
                  <a:pt x="402" y="36"/>
                </a:lnTo>
                <a:lnTo>
                  <a:pt x="422" y="36"/>
                </a:lnTo>
                <a:lnTo>
                  <a:pt x="440" y="35"/>
                </a:lnTo>
                <a:lnTo>
                  <a:pt x="453" y="35"/>
                </a:lnTo>
                <a:lnTo>
                  <a:pt x="460" y="35"/>
                </a:lnTo>
                <a:lnTo>
                  <a:pt x="467" y="57"/>
                </a:lnTo>
                <a:lnTo>
                  <a:pt x="474" y="93"/>
                </a:lnTo>
                <a:lnTo>
                  <a:pt x="478" y="128"/>
                </a:lnTo>
                <a:lnTo>
                  <a:pt x="479" y="143"/>
                </a:lnTo>
                <a:lnTo>
                  <a:pt x="474" y="168"/>
                </a:lnTo>
                <a:lnTo>
                  <a:pt x="470" y="191"/>
                </a:lnTo>
                <a:lnTo>
                  <a:pt x="465" y="216"/>
                </a:lnTo>
                <a:lnTo>
                  <a:pt x="461" y="240"/>
                </a:lnTo>
                <a:lnTo>
                  <a:pt x="457" y="249"/>
                </a:lnTo>
                <a:lnTo>
                  <a:pt x="453" y="260"/>
                </a:lnTo>
                <a:lnTo>
                  <a:pt x="449" y="269"/>
                </a:lnTo>
                <a:lnTo>
                  <a:pt x="445" y="279"/>
                </a:lnTo>
                <a:lnTo>
                  <a:pt x="440" y="292"/>
                </a:lnTo>
                <a:lnTo>
                  <a:pt x="435" y="305"/>
                </a:lnTo>
                <a:lnTo>
                  <a:pt x="429" y="316"/>
                </a:lnTo>
                <a:lnTo>
                  <a:pt x="422" y="328"/>
                </a:lnTo>
                <a:lnTo>
                  <a:pt x="414" y="340"/>
                </a:lnTo>
                <a:lnTo>
                  <a:pt x="407" y="351"/>
                </a:lnTo>
                <a:lnTo>
                  <a:pt x="399" y="362"/>
                </a:lnTo>
                <a:lnTo>
                  <a:pt x="391" y="373"/>
                </a:lnTo>
                <a:lnTo>
                  <a:pt x="386" y="377"/>
                </a:lnTo>
                <a:lnTo>
                  <a:pt x="381" y="381"/>
                </a:lnTo>
                <a:lnTo>
                  <a:pt x="374" y="385"/>
                </a:lnTo>
                <a:lnTo>
                  <a:pt x="368" y="389"/>
                </a:lnTo>
                <a:lnTo>
                  <a:pt x="363" y="391"/>
                </a:lnTo>
                <a:lnTo>
                  <a:pt x="358" y="394"/>
                </a:lnTo>
                <a:lnTo>
                  <a:pt x="354" y="395"/>
                </a:lnTo>
                <a:lnTo>
                  <a:pt x="352" y="394"/>
                </a:lnTo>
                <a:lnTo>
                  <a:pt x="356" y="386"/>
                </a:lnTo>
                <a:lnTo>
                  <a:pt x="364" y="372"/>
                </a:lnTo>
                <a:lnTo>
                  <a:pt x="376" y="353"/>
                </a:lnTo>
                <a:lnTo>
                  <a:pt x="390" y="328"/>
                </a:lnTo>
                <a:lnTo>
                  <a:pt x="405" y="304"/>
                </a:lnTo>
                <a:lnTo>
                  <a:pt x="418" y="278"/>
                </a:lnTo>
                <a:lnTo>
                  <a:pt x="430" y="253"/>
                </a:lnTo>
                <a:lnTo>
                  <a:pt x="438" y="231"/>
                </a:lnTo>
                <a:lnTo>
                  <a:pt x="443" y="185"/>
                </a:lnTo>
                <a:lnTo>
                  <a:pt x="447" y="129"/>
                </a:lnTo>
                <a:lnTo>
                  <a:pt x="447" y="83"/>
                </a:lnTo>
                <a:lnTo>
                  <a:pt x="444" y="61"/>
                </a:lnTo>
                <a:lnTo>
                  <a:pt x="440" y="61"/>
                </a:lnTo>
                <a:lnTo>
                  <a:pt x="430" y="61"/>
                </a:lnTo>
                <a:lnTo>
                  <a:pt x="416" y="61"/>
                </a:lnTo>
                <a:lnTo>
                  <a:pt x="399" y="61"/>
                </a:lnTo>
                <a:lnTo>
                  <a:pt x="382" y="62"/>
                </a:lnTo>
                <a:lnTo>
                  <a:pt x="365" y="62"/>
                </a:lnTo>
                <a:lnTo>
                  <a:pt x="352" y="62"/>
                </a:lnTo>
                <a:lnTo>
                  <a:pt x="345" y="62"/>
                </a:lnTo>
                <a:lnTo>
                  <a:pt x="345" y="9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74" name="Freeform 42"/>
          <p:cNvSpPr>
            <a:spLocks/>
          </p:cNvSpPr>
          <p:nvPr/>
        </p:nvSpPr>
        <p:spPr bwMode="auto">
          <a:xfrm>
            <a:off x="7170738" y="3659188"/>
            <a:ext cx="414337" cy="306387"/>
          </a:xfrm>
          <a:custGeom>
            <a:avLst/>
            <a:gdLst>
              <a:gd name="T0" fmla="*/ 150 w 261"/>
              <a:gd name="T1" fmla="*/ 3 h 193"/>
              <a:gd name="T2" fmla="*/ 150 w 261"/>
              <a:gd name="T3" fmla="*/ 101 h 193"/>
              <a:gd name="T4" fmla="*/ 161 w 261"/>
              <a:gd name="T5" fmla="*/ 100 h 193"/>
              <a:gd name="T6" fmla="*/ 173 w 261"/>
              <a:gd name="T7" fmla="*/ 99 h 193"/>
              <a:gd name="T8" fmla="*/ 185 w 261"/>
              <a:gd name="T9" fmla="*/ 100 h 193"/>
              <a:gd name="T10" fmla="*/ 196 w 261"/>
              <a:gd name="T11" fmla="*/ 101 h 193"/>
              <a:gd name="T12" fmla="*/ 207 w 261"/>
              <a:gd name="T13" fmla="*/ 103 h 193"/>
              <a:gd name="T14" fmla="*/ 218 w 261"/>
              <a:gd name="T15" fmla="*/ 104 h 193"/>
              <a:gd name="T16" fmla="*/ 230 w 261"/>
              <a:gd name="T17" fmla="*/ 105 h 193"/>
              <a:gd name="T18" fmla="*/ 241 w 261"/>
              <a:gd name="T19" fmla="*/ 106 h 193"/>
              <a:gd name="T20" fmla="*/ 247 w 261"/>
              <a:gd name="T21" fmla="*/ 110 h 193"/>
              <a:gd name="T22" fmla="*/ 253 w 261"/>
              <a:gd name="T23" fmla="*/ 112 h 193"/>
              <a:gd name="T24" fmla="*/ 258 w 261"/>
              <a:gd name="T25" fmla="*/ 114 h 193"/>
              <a:gd name="T26" fmla="*/ 261 w 261"/>
              <a:gd name="T27" fmla="*/ 121 h 193"/>
              <a:gd name="T28" fmla="*/ 249 w 261"/>
              <a:gd name="T29" fmla="*/ 121 h 193"/>
              <a:gd name="T30" fmla="*/ 236 w 261"/>
              <a:gd name="T31" fmla="*/ 121 h 193"/>
              <a:gd name="T32" fmla="*/ 225 w 261"/>
              <a:gd name="T33" fmla="*/ 122 h 193"/>
              <a:gd name="T34" fmla="*/ 213 w 261"/>
              <a:gd name="T35" fmla="*/ 122 h 193"/>
              <a:gd name="T36" fmla="*/ 203 w 261"/>
              <a:gd name="T37" fmla="*/ 122 h 193"/>
              <a:gd name="T38" fmla="*/ 195 w 261"/>
              <a:gd name="T39" fmla="*/ 123 h 193"/>
              <a:gd name="T40" fmla="*/ 190 w 261"/>
              <a:gd name="T41" fmla="*/ 123 h 193"/>
              <a:gd name="T42" fmla="*/ 187 w 261"/>
              <a:gd name="T43" fmla="*/ 123 h 193"/>
              <a:gd name="T44" fmla="*/ 173 w 261"/>
              <a:gd name="T45" fmla="*/ 126 h 193"/>
              <a:gd name="T46" fmla="*/ 159 w 261"/>
              <a:gd name="T47" fmla="*/ 127 h 193"/>
              <a:gd name="T48" fmla="*/ 143 w 261"/>
              <a:gd name="T49" fmla="*/ 130 h 193"/>
              <a:gd name="T50" fmla="*/ 130 w 261"/>
              <a:gd name="T51" fmla="*/ 132 h 193"/>
              <a:gd name="T52" fmla="*/ 116 w 261"/>
              <a:gd name="T53" fmla="*/ 136 h 193"/>
              <a:gd name="T54" fmla="*/ 102 w 261"/>
              <a:gd name="T55" fmla="*/ 140 h 193"/>
              <a:gd name="T56" fmla="*/ 89 w 261"/>
              <a:gd name="T57" fmla="*/ 145 h 193"/>
              <a:gd name="T58" fmla="*/ 76 w 261"/>
              <a:gd name="T59" fmla="*/ 150 h 193"/>
              <a:gd name="T60" fmla="*/ 68 w 261"/>
              <a:gd name="T61" fmla="*/ 154 h 193"/>
              <a:gd name="T62" fmla="*/ 59 w 261"/>
              <a:gd name="T63" fmla="*/ 158 h 193"/>
              <a:gd name="T64" fmla="*/ 50 w 261"/>
              <a:gd name="T65" fmla="*/ 163 h 193"/>
              <a:gd name="T66" fmla="*/ 43 w 261"/>
              <a:gd name="T67" fmla="*/ 168 h 193"/>
              <a:gd name="T68" fmla="*/ 35 w 261"/>
              <a:gd name="T69" fmla="*/ 174 h 193"/>
              <a:gd name="T70" fmla="*/ 27 w 261"/>
              <a:gd name="T71" fmla="*/ 180 h 193"/>
              <a:gd name="T72" fmla="*/ 21 w 261"/>
              <a:gd name="T73" fmla="*/ 186 h 193"/>
              <a:gd name="T74" fmla="*/ 14 w 261"/>
              <a:gd name="T75" fmla="*/ 193 h 193"/>
              <a:gd name="T76" fmla="*/ 10 w 261"/>
              <a:gd name="T77" fmla="*/ 192 h 193"/>
              <a:gd name="T78" fmla="*/ 6 w 261"/>
              <a:gd name="T79" fmla="*/ 190 h 193"/>
              <a:gd name="T80" fmla="*/ 3 w 261"/>
              <a:gd name="T81" fmla="*/ 189 h 193"/>
              <a:gd name="T82" fmla="*/ 0 w 261"/>
              <a:gd name="T83" fmla="*/ 186 h 193"/>
              <a:gd name="T84" fmla="*/ 10 w 261"/>
              <a:gd name="T85" fmla="*/ 171 h 193"/>
              <a:gd name="T86" fmla="*/ 22 w 261"/>
              <a:gd name="T87" fmla="*/ 158 h 193"/>
              <a:gd name="T88" fmla="*/ 36 w 261"/>
              <a:gd name="T89" fmla="*/ 148 h 193"/>
              <a:gd name="T90" fmla="*/ 53 w 261"/>
              <a:gd name="T91" fmla="*/ 139 h 193"/>
              <a:gd name="T92" fmla="*/ 70 w 261"/>
              <a:gd name="T93" fmla="*/ 131 h 193"/>
              <a:gd name="T94" fmla="*/ 86 w 261"/>
              <a:gd name="T95" fmla="*/ 123 h 193"/>
              <a:gd name="T96" fmla="*/ 103 w 261"/>
              <a:gd name="T97" fmla="*/ 117 h 193"/>
              <a:gd name="T98" fmla="*/ 119 w 261"/>
              <a:gd name="T99" fmla="*/ 108 h 193"/>
              <a:gd name="T100" fmla="*/ 123 w 261"/>
              <a:gd name="T101" fmla="*/ 79 h 193"/>
              <a:gd name="T102" fmla="*/ 127 w 261"/>
              <a:gd name="T103" fmla="*/ 52 h 193"/>
              <a:gd name="T104" fmla="*/ 132 w 261"/>
              <a:gd name="T105" fmla="*/ 26 h 193"/>
              <a:gd name="T106" fmla="*/ 139 w 261"/>
              <a:gd name="T107" fmla="*/ 0 h 193"/>
              <a:gd name="T108" fmla="*/ 142 w 261"/>
              <a:gd name="T109" fmla="*/ 0 h 193"/>
              <a:gd name="T110" fmla="*/ 145 w 261"/>
              <a:gd name="T111" fmla="*/ 2 h 193"/>
              <a:gd name="T112" fmla="*/ 147 w 261"/>
              <a:gd name="T113" fmla="*/ 3 h 193"/>
              <a:gd name="T114" fmla="*/ 150 w 261"/>
              <a:gd name="T115" fmla="*/ 3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61" h="193">
                <a:moveTo>
                  <a:pt x="150" y="3"/>
                </a:moveTo>
                <a:lnTo>
                  <a:pt x="150" y="101"/>
                </a:lnTo>
                <a:lnTo>
                  <a:pt x="161" y="100"/>
                </a:lnTo>
                <a:lnTo>
                  <a:pt x="173" y="99"/>
                </a:lnTo>
                <a:lnTo>
                  <a:pt x="185" y="100"/>
                </a:lnTo>
                <a:lnTo>
                  <a:pt x="196" y="101"/>
                </a:lnTo>
                <a:lnTo>
                  <a:pt x="207" y="103"/>
                </a:lnTo>
                <a:lnTo>
                  <a:pt x="218" y="104"/>
                </a:lnTo>
                <a:lnTo>
                  <a:pt x="230" y="105"/>
                </a:lnTo>
                <a:lnTo>
                  <a:pt x="241" y="106"/>
                </a:lnTo>
                <a:lnTo>
                  <a:pt x="247" y="110"/>
                </a:lnTo>
                <a:lnTo>
                  <a:pt x="253" y="112"/>
                </a:lnTo>
                <a:lnTo>
                  <a:pt x="258" y="114"/>
                </a:lnTo>
                <a:lnTo>
                  <a:pt x="261" y="121"/>
                </a:lnTo>
                <a:lnTo>
                  <a:pt x="249" y="121"/>
                </a:lnTo>
                <a:lnTo>
                  <a:pt x="236" y="121"/>
                </a:lnTo>
                <a:lnTo>
                  <a:pt x="225" y="122"/>
                </a:lnTo>
                <a:lnTo>
                  <a:pt x="213" y="122"/>
                </a:lnTo>
                <a:lnTo>
                  <a:pt x="203" y="122"/>
                </a:lnTo>
                <a:lnTo>
                  <a:pt x="195" y="123"/>
                </a:lnTo>
                <a:lnTo>
                  <a:pt x="190" y="123"/>
                </a:lnTo>
                <a:lnTo>
                  <a:pt x="187" y="123"/>
                </a:lnTo>
                <a:lnTo>
                  <a:pt x="173" y="126"/>
                </a:lnTo>
                <a:lnTo>
                  <a:pt x="159" y="127"/>
                </a:lnTo>
                <a:lnTo>
                  <a:pt x="143" y="130"/>
                </a:lnTo>
                <a:lnTo>
                  <a:pt x="130" y="132"/>
                </a:lnTo>
                <a:lnTo>
                  <a:pt x="116" y="136"/>
                </a:lnTo>
                <a:lnTo>
                  <a:pt x="102" y="140"/>
                </a:lnTo>
                <a:lnTo>
                  <a:pt x="89" y="145"/>
                </a:lnTo>
                <a:lnTo>
                  <a:pt x="76" y="150"/>
                </a:lnTo>
                <a:lnTo>
                  <a:pt x="68" y="154"/>
                </a:lnTo>
                <a:lnTo>
                  <a:pt x="59" y="158"/>
                </a:lnTo>
                <a:lnTo>
                  <a:pt x="50" y="163"/>
                </a:lnTo>
                <a:lnTo>
                  <a:pt x="43" y="168"/>
                </a:lnTo>
                <a:lnTo>
                  <a:pt x="35" y="174"/>
                </a:lnTo>
                <a:lnTo>
                  <a:pt x="27" y="180"/>
                </a:lnTo>
                <a:lnTo>
                  <a:pt x="21" y="186"/>
                </a:lnTo>
                <a:lnTo>
                  <a:pt x="14" y="193"/>
                </a:lnTo>
                <a:lnTo>
                  <a:pt x="10" y="192"/>
                </a:lnTo>
                <a:lnTo>
                  <a:pt x="6" y="190"/>
                </a:lnTo>
                <a:lnTo>
                  <a:pt x="3" y="189"/>
                </a:lnTo>
                <a:lnTo>
                  <a:pt x="0" y="186"/>
                </a:lnTo>
                <a:lnTo>
                  <a:pt x="10" y="171"/>
                </a:lnTo>
                <a:lnTo>
                  <a:pt x="22" y="158"/>
                </a:lnTo>
                <a:lnTo>
                  <a:pt x="36" y="148"/>
                </a:lnTo>
                <a:lnTo>
                  <a:pt x="53" y="139"/>
                </a:lnTo>
                <a:lnTo>
                  <a:pt x="70" y="131"/>
                </a:lnTo>
                <a:lnTo>
                  <a:pt x="86" y="123"/>
                </a:lnTo>
                <a:lnTo>
                  <a:pt x="103" y="117"/>
                </a:lnTo>
                <a:lnTo>
                  <a:pt x="119" y="108"/>
                </a:lnTo>
                <a:lnTo>
                  <a:pt x="123" y="79"/>
                </a:lnTo>
                <a:lnTo>
                  <a:pt x="127" y="52"/>
                </a:lnTo>
                <a:lnTo>
                  <a:pt x="132" y="26"/>
                </a:lnTo>
                <a:lnTo>
                  <a:pt x="139" y="0"/>
                </a:lnTo>
                <a:lnTo>
                  <a:pt x="142" y="0"/>
                </a:lnTo>
                <a:lnTo>
                  <a:pt x="145" y="2"/>
                </a:lnTo>
                <a:lnTo>
                  <a:pt x="147" y="3"/>
                </a:lnTo>
                <a:lnTo>
                  <a:pt x="150" y="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75" name="Freeform 43"/>
          <p:cNvSpPr>
            <a:spLocks/>
          </p:cNvSpPr>
          <p:nvPr/>
        </p:nvSpPr>
        <p:spPr bwMode="auto">
          <a:xfrm>
            <a:off x="5861050" y="3708400"/>
            <a:ext cx="225425" cy="79375"/>
          </a:xfrm>
          <a:custGeom>
            <a:avLst/>
            <a:gdLst>
              <a:gd name="T0" fmla="*/ 137 w 142"/>
              <a:gd name="T1" fmla="*/ 22 h 50"/>
              <a:gd name="T2" fmla="*/ 138 w 142"/>
              <a:gd name="T3" fmla="*/ 26 h 50"/>
              <a:gd name="T4" fmla="*/ 140 w 142"/>
              <a:gd name="T5" fmla="*/ 30 h 50"/>
              <a:gd name="T6" fmla="*/ 142 w 142"/>
              <a:gd name="T7" fmla="*/ 34 h 50"/>
              <a:gd name="T8" fmla="*/ 142 w 142"/>
              <a:gd name="T9" fmla="*/ 38 h 50"/>
              <a:gd name="T10" fmla="*/ 133 w 142"/>
              <a:gd name="T11" fmla="*/ 43 h 50"/>
              <a:gd name="T12" fmla="*/ 119 w 142"/>
              <a:gd name="T13" fmla="*/ 46 h 50"/>
              <a:gd name="T14" fmla="*/ 100 w 142"/>
              <a:gd name="T15" fmla="*/ 48 h 50"/>
              <a:gd name="T16" fmla="*/ 81 w 142"/>
              <a:gd name="T17" fmla="*/ 50 h 50"/>
              <a:gd name="T18" fmla="*/ 59 w 142"/>
              <a:gd name="T19" fmla="*/ 48 h 50"/>
              <a:gd name="T20" fmla="*/ 37 w 142"/>
              <a:gd name="T21" fmla="*/ 47 h 50"/>
              <a:gd name="T22" fmla="*/ 16 w 142"/>
              <a:gd name="T23" fmla="*/ 43 h 50"/>
              <a:gd name="T24" fmla="*/ 0 w 142"/>
              <a:gd name="T25" fmla="*/ 37 h 50"/>
              <a:gd name="T26" fmla="*/ 0 w 142"/>
              <a:gd name="T27" fmla="*/ 33 h 50"/>
              <a:gd name="T28" fmla="*/ 0 w 142"/>
              <a:gd name="T29" fmla="*/ 29 h 50"/>
              <a:gd name="T30" fmla="*/ 1 w 142"/>
              <a:gd name="T31" fmla="*/ 24 h 50"/>
              <a:gd name="T32" fmla="*/ 2 w 142"/>
              <a:gd name="T33" fmla="*/ 22 h 50"/>
              <a:gd name="T34" fmla="*/ 7 w 142"/>
              <a:gd name="T35" fmla="*/ 24 h 50"/>
              <a:gd name="T36" fmla="*/ 19 w 142"/>
              <a:gd name="T37" fmla="*/ 26 h 50"/>
              <a:gd name="T38" fmla="*/ 36 w 142"/>
              <a:gd name="T39" fmla="*/ 28 h 50"/>
              <a:gd name="T40" fmla="*/ 54 w 142"/>
              <a:gd name="T41" fmla="*/ 30 h 50"/>
              <a:gd name="T42" fmla="*/ 75 w 142"/>
              <a:gd name="T43" fmla="*/ 31 h 50"/>
              <a:gd name="T44" fmla="*/ 93 w 142"/>
              <a:gd name="T45" fmla="*/ 31 h 50"/>
              <a:gd name="T46" fmla="*/ 108 w 142"/>
              <a:gd name="T47" fmla="*/ 30 h 50"/>
              <a:gd name="T48" fmla="*/ 117 w 142"/>
              <a:gd name="T49" fmla="*/ 26 h 50"/>
              <a:gd name="T50" fmla="*/ 109 w 142"/>
              <a:gd name="T51" fmla="*/ 22 h 50"/>
              <a:gd name="T52" fmla="*/ 97 w 142"/>
              <a:gd name="T53" fmla="*/ 19 h 50"/>
              <a:gd name="T54" fmla="*/ 81 w 142"/>
              <a:gd name="T55" fmla="*/ 16 h 50"/>
              <a:gd name="T56" fmla="*/ 63 w 142"/>
              <a:gd name="T57" fmla="*/ 13 h 50"/>
              <a:gd name="T58" fmla="*/ 46 w 142"/>
              <a:gd name="T59" fmla="*/ 12 h 50"/>
              <a:gd name="T60" fmla="*/ 31 w 142"/>
              <a:gd name="T61" fmla="*/ 11 h 50"/>
              <a:gd name="T62" fmla="*/ 22 w 142"/>
              <a:gd name="T63" fmla="*/ 9 h 50"/>
              <a:gd name="T64" fmla="*/ 18 w 142"/>
              <a:gd name="T65" fmla="*/ 9 h 50"/>
              <a:gd name="T66" fmla="*/ 24 w 142"/>
              <a:gd name="T67" fmla="*/ 6 h 50"/>
              <a:gd name="T68" fmla="*/ 36 w 142"/>
              <a:gd name="T69" fmla="*/ 2 h 50"/>
              <a:gd name="T70" fmla="*/ 51 w 142"/>
              <a:gd name="T71" fmla="*/ 0 h 50"/>
              <a:gd name="T72" fmla="*/ 68 w 142"/>
              <a:gd name="T73" fmla="*/ 0 h 50"/>
              <a:gd name="T74" fmla="*/ 88 w 142"/>
              <a:gd name="T75" fmla="*/ 2 h 50"/>
              <a:gd name="T76" fmla="*/ 106 w 142"/>
              <a:gd name="T77" fmla="*/ 6 h 50"/>
              <a:gd name="T78" fmla="*/ 122 w 142"/>
              <a:gd name="T79" fmla="*/ 12 h 50"/>
              <a:gd name="T80" fmla="*/ 137 w 142"/>
              <a:gd name="T81" fmla="*/ 22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42" h="50">
                <a:moveTo>
                  <a:pt x="137" y="22"/>
                </a:moveTo>
                <a:lnTo>
                  <a:pt x="138" y="26"/>
                </a:lnTo>
                <a:lnTo>
                  <a:pt x="140" y="30"/>
                </a:lnTo>
                <a:lnTo>
                  <a:pt x="142" y="34"/>
                </a:lnTo>
                <a:lnTo>
                  <a:pt x="142" y="38"/>
                </a:lnTo>
                <a:lnTo>
                  <a:pt x="133" y="43"/>
                </a:lnTo>
                <a:lnTo>
                  <a:pt x="119" y="46"/>
                </a:lnTo>
                <a:lnTo>
                  <a:pt x="100" y="48"/>
                </a:lnTo>
                <a:lnTo>
                  <a:pt x="81" y="50"/>
                </a:lnTo>
                <a:lnTo>
                  <a:pt x="59" y="48"/>
                </a:lnTo>
                <a:lnTo>
                  <a:pt x="37" y="47"/>
                </a:lnTo>
                <a:lnTo>
                  <a:pt x="16" y="43"/>
                </a:lnTo>
                <a:lnTo>
                  <a:pt x="0" y="37"/>
                </a:lnTo>
                <a:lnTo>
                  <a:pt x="0" y="33"/>
                </a:lnTo>
                <a:lnTo>
                  <a:pt x="0" y="29"/>
                </a:lnTo>
                <a:lnTo>
                  <a:pt x="1" y="24"/>
                </a:lnTo>
                <a:lnTo>
                  <a:pt x="2" y="22"/>
                </a:lnTo>
                <a:lnTo>
                  <a:pt x="7" y="24"/>
                </a:lnTo>
                <a:lnTo>
                  <a:pt x="19" y="26"/>
                </a:lnTo>
                <a:lnTo>
                  <a:pt x="36" y="28"/>
                </a:lnTo>
                <a:lnTo>
                  <a:pt x="54" y="30"/>
                </a:lnTo>
                <a:lnTo>
                  <a:pt x="75" y="31"/>
                </a:lnTo>
                <a:lnTo>
                  <a:pt x="93" y="31"/>
                </a:lnTo>
                <a:lnTo>
                  <a:pt x="108" y="30"/>
                </a:lnTo>
                <a:lnTo>
                  <a:pt x="117" y="26"/>
                </a:lnTo>
                <a:lnTo>
                  <a:pt x="109" y="22"/>
                </a:lnTo>
                <a:lnTo>
                  <a:pt x="97" y="19"/>
                </a:lnTo>
                <a:lnTo>
                  <a:pt x="81" y="16"/>
                </a:lnTo>
                <a:lnTo>
                  <a:pt x="63" y="13"/>
                </a:lnTo>
                <a:lnTo>
                  <a:pt x="46" y="12"/>
                </a:lnTo>
                <a:lnTo>
                  <a:pt x="31" y="11"/>
                </a:lnTo>
                <a:lnTo>
                  <a:pt x="22" y="9"/>
                </a:lnTo>
                <a:lnTo>
                  <a:pt x="18" y="9"/>
                </a:lnTo>
                <a:lnTo>
                  <a:pt x="24" y="6"/>
                </a:lnTo>
                <a:lnTo>
                  <a:pt x="36" y="2"/>
                </a:lnTo>
                <a:lnTo>
                  <a:pt x="51" y="0"/>
                </a:lnTo>
                <a:lnTo>
                  <a:pt x="68" y="0"/>
                </a:lnTo>
                <a:lnTo>
                  <a:pt x="88" y="2"/>
                </a:lnTo>
                <a:lnTo>
                  <a:pt x="106" y="6"/>
                </a:lnTo>
                <a:lnTo>
                  <a:pt x="122" y="12"/>
                </a:lnTo>
                <a:lnTo>
                  <a:pt x="137" y="2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77" name="Freeform 45"/>
          <p:cNvSpPr>
            <a:spLocks/>
          </p:cNvSpPr>
          <p:nvPr/>
        </p:nvSpPr>
        <p:spPr bwMode="auto">
          <a:xfrm>
            <a:off x="6067425" y="3775075"/>
            <a:ext cx="285750" cy="80963"/>
          </a:xfrm>
          <a:custGeom>
            <a:avLst/>
            <a:gdLst>
              <a:gd name="T0" fmla="*/ 180 w 180"/>
              <a:gd name="T1" fmla="*/ 35 h 51"/>
              <a:gd name="T2" fmla="*/ 173 w 180"/>
              <a:gd name="T3" fmla="*/ 40 h 51"/>
              <a:gd name="T4" fmla="*/ 162 w 180"/>
              <a:gd name="T5" fmla="*/ 45 h 51"/>
              <a:gd name="T6" fmla="*/ 146 w 180"/>
              <a:gd name="T7" fmla="*/ 48 h 51"/>
              <a:gd name="T8" fmla="*/ 128 w 180"/>
              <a:gd name="T9" fmla="*/ 49 h 51"/>
              <a:gd name="T10" fmla="*/ 111 w 180"/>
              <a:gd name="T11" fmla="*/ 50 h 51"/>
              <a:gd name="T12" fmla="*/ 96 w 180"/>
              <a:gd name="T13" fmla="*/ 51 h 51"/>
              <a:gd name="T14" fmla="*/ 85 w 180"/>
              <a:gd name="T15" fmla="*/ 51 h 51"/>
              <a:gd name="T16" fmla="*/ 81 w 180"/>
              <a:gd name="T17" fmla="*/ 51 h 51"/>
              <a:gd name="T18" fmla="*/ 52 w 180"/>
              <a:gd name="T19" fmla="*/ 50 h 51"/>
              <a:gd name="T20" fmla="*/ 31 w 180"/>
              <a:gd name="T21" fmla="*/ 46 h 51"/>
              <a:gd name="T22" fmla="*/ 16 w 180"/>
              <a:gd name="T23" fmla="*/ 42 h 51"/>
              <a:gd name="T24" fmla="*/ 7 w 180"/>
              <a:gd name="T25" fmla="*/ 37 h 51"/>
              <a:gd name="T26" fmla="*/ 1 w 180"/>
              <a:gd name="T27" fmla="*/ 32 h 51"/>
              <a:gd name="T28" fmla="*/ 0 w 180"/>
              <a:gd name="T29" fmla="*/ 28 h 51"/>
              <a:gd name="T30" fmla="*/ 1 w 180"/>
              <a:gd name="T31" fmla="*/ 24 h 51"/>
              <a:gd name="T32" fmla="*/ 3 w 180"/>
              <a:gd name="T33" fmla="*/ 22 h 51"/>
              <a:gd name="T34" fmla="*/ 20 w 180"/>
              <a:gd name="T35" fmla="*/ 28 h 51"/>
              <a:gd name="T36" fmla="*/ 41 w 180"/>
              <a:gd name="T37" fmla="*/ 32 h 51"/>
              <a:gd name="T38" fmla="*/ 66 w 180"/>
              <a:gd name="T39" fmla="*/ 35 h 51"/>
              <a:gd name="T40" fmla="*/ 92 w 180"/>
              <a:gd name="T41" fmla="*/ 35 h 51"/>
              <a:gd name="T42" fmla="*/ 116 w 180"/>
              <a:gd name="T43" fmla="*/ 33 h 51"/>
              <a:gd name="T44" fmla="*/ 137 w 180"/>
              <a:gd name="T45" fmla="*/ 32 h 51"/>
              <a:gd name="T46" fmla="*/ 151 w 180"/>
              <a:gd name="T47" fmla="*/ 31 h 51"/>
              <a:gd name="T48" fmla="*/ 156 w 180"/>
              <a:gd name="T49" fmla="*/ 31 h 51"/>
              <a:gd name="T50" fmla="*/ 146 w 180"/>
              <a:gd name="T51" fmla="*/ 26 h 51"/>
              <a:gd name="T52" fmla="*/ 131 w 180"/>
              <a:gd name="T53" fmla="*/ 22 h 51"/>
              <a:gd name="T54" fmla="*/ 111 w 180"/>
              <a:gd name="T55" fmla="*/ 19 h 51"/>
              <a:gd name="T56" fmla="*/ 92 w 180"/>
              <a:gd name="T57" fmla="*/ 18 h 51"/>
              <a:gd name="T58" fmla="*/ 72 w 180"/>
              <a:gd name="T59" fmla="*/ 15 h 51"/>
              <a:gd name="T60" fmla="*/ 56 w 180"/>
              <a:gd name="T61" fmla="*/ 14 h 51"/>
              <a:gd name="T62" fmla="*/ 43 w 180"/>
              <a:gd name="T63" fmla="*/ 11 h 51"/>
              <a:gd name="T64" fmla="*/ 35 w 180"/>
              <a:gd name="T65" fmla="*/ 9 h 51"/>
              <a:gd name="T66" fmla="*/ 63 w 180"/>
              <a:gd name="T67" fmla="*/ 2 h 51"/>
              <a:gd name="T68" fmla="*/ 89 w 180"/>
              <a:gd name="T69" fmla="*/ 0 h 51"/>
              <a:gd name="T70" fmla="*/ 115 w 180"/>
              <a:gd name="T71" fmla="*/ 1 h 51"/>
              <a:gd name="T72" fmla="*/ 137 w 180"/>
              <a:gd name="T73" fmla="*/ 6 h 51"/>
              <a:gd name="T74" fmla="*/ 155 w 180"/>
              <a:gd name="T75" fmla="*/ 13 h 51"/>
              <a:gd name="T76" fmla="*/ 169 w 180"/>
              <a:gd name="T77" fmla="*/ 20 h 51"/>
              <a:gd name="T78" fmla="*/ 177 w 180"/>
              <a:gd name="T79" fmla="*/ 28 h 51"/>
              <a:gd name="T80" fmla="*/ 180 w 180"/>
              <a:gd name="T81" fmla="*/ 35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80" h="51">
                <a:moveTo>
                  <a:pt x="180" y="35"/>
                </a:moveTo>
                <a:lnTo>
                  <a:pt x="173" y="40"/>
                </a:lnTo>
                <a:lnTo>
                  <a:pt x="162" y="45"/>
                </a:lnTo>
                <a:lnTo>
                  <a:pt x="146" y="48"/>
                </a:lnTo>
                <a:lnTo>
                  <a:pt x="128" y="49"/>
                </a:lnTo>
                <a:lnTo>
                  <a:pt x="111" y="50"/>
                </a:lnTo>
                <a:lnTo>
                  <a:pt x="96" y="51"/>
                </a:lnTo>
                <a:lnTo>
                  <a:pt x="85" y="51"/>
                </a:lnTo>
                <a:lnTo>
                  <a:pt x="81" y="51"/>
                </a:lnTo>
                <a:lnTo>
                  <a:pt x="52" y="50"/>
                </a:lnTo>
                <a:lnTo>
                  <a:pt x="31" y="46"/>
                </a:lnTo>
                <a:lnTo>
                  <a:pt x="16" y="42"/>
                </a:lnTo>
                <a:lnTo>
                  <a:pt x="7" y="37"/>
                </a:lnTo>
                <a:lnTo>
                  <a:pt x="1" y="32"/>
                </a:lnTo>
                <a:lnTo>
                  <a:pt x="0" y="28"/>
                </a:lnTo>
                <a:lnTo>
                  <a:pt x="1" y="24"/>
                </a:lnTo>
                <a:lnTo>
                  <a:pt x="3" y="22"/>
                </a:lnTo>
                <a:lnTo>
                  <a:pt x="20" y="28"/>
                </a:lnTo>
                <a:lnTo>
                  <a:pt x="41" y="32"/>
                </a:lnTo>
                <a:lnTo>
                  <a:pt x="66" y="35"/>
                </a:lnTo>
                <a:lnTo>
                  <a:pt x="92" y="35"/>
                </a:lnTo>
                <a:lnTo>
                  <a:pt x="116" y="33"/>
                </a:lnTo>
                <a:lnTo>
                  <a:pt x="137" y="32"/>
                </a:lnTo>
                <a:lnTo>
                  <a:pt x="151" y="31"/>
                </a:lnTo>
                <a:lnTo>
                  <a:pt x="156" y="31"/>
                </a:lnTo>
                <a:lnTo>
                  <a:pt x="146" y="26"/>
                </a:lnTo>
                <a:lnTo>
                  <a:pt x="131" y="22"/>
                </a:lnTo>
                <a:lnTo>
                  <a:pt x="111" y="19"/>
                </a:lnTo>
                <a:lnTo>
                  <a:pt x="92" y="18"/>
                </a:lnTo>
                <a:lnTo>
                  <a:pt x="72" y="15"/>
                </a:lnTo>
                <a:lnTo>
                  <a:pt x="56" y="14"/>
                </a:lnTo>
                <a:lnTo>
                  <a:pt x="43" y="11"/>
                </a:lnTo>
                <a:lnTo>
                  <a:pt x="35" y="9"/>
                </a:lnTo>
                <a:lnTo>
                  <a:pt x="63" y="2"/>
                </a:lnTo>
                <a:lnTo>
                  <a:pt x="89" y="0"/>
                </a:lnTo>
                <a:lnTo>
                  <a:pt x="115" y="1"/>
                </a:lnTo>
                <a:lnTo>
                  <a:pt x="137" y="6"/>
                </a:lnTo>
                <a:lnTo>
                  <a:pt x="155" y="13"/>
                </a:lnTo>
                <a:lnTo>
                  <a:pt x="169" y="20"/>
                </a:lnTo>
                <a:lnTo>
                  <a:pt x="177" y="28"/>
                </a:lnTo>
                <a:lnTo>
                  <a:pt x="180" y="3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79" name="Freeform 47"/>
          <p:cNvSpPr>
            <a:spLocks/>
          </p:cNvSpPr>
          <p:nvPr/>
        </p:nvSpPr>
        <p:spPr bwMode="auto">
          <a:xfrm>
            <a:off x="5853113" y="3789363"/>
            <a:ext cx="190500" cy="66675"/>
          </a:xfrm>
          <a:custGeom>
            <a:avLst/>
            <a:gdLst>
              <a:gd name="T0" fmla="*/ 120 w 120"/>
              <a:gd name="T1" fmla="*/ 18 h 42"/>
              <a:gd name="T2" fmla="*/ 118 w 120"/>
              <a:gd name="T3" fmla="*/ 23 h 42"/>
              <a:gd name="T4" fmla="*/ 117 w 120"/>
              <a:gd name="T5" fmla="*/ 30 h 42"/>
              <a:gd name="T6" fmla="*/ 116 w 120"/>
              <a:gd name="T7" fmla="*/ 35 h 42"/>
              <a:gd name="T8" fmla="*/ 114 w 120"/>
              <a:gd name="T9" fmla="*/ 39 h 42"/>
              <a:gd name="T10" fmla="*/ 100 w 120"/>
              <a:gd name="T11" fmla="*/ 41 h 42"/>
              <a:gd name="T12" fmla="*/ 86 w 120"/>
              <a:gd name="T13" fmla="*/ 42 h 42"/>
              <a:gd name="T14" fmla="*/ 71 w 120"/>
              <a:gd name="T15" fmla="*/ 41 h 42"/>
              <a:gd name="T16" fmla="*/ 55 w 120"/>
              <a:gd name="T17" fmla="*/ 40 h 42"/>
              <a:gd name="T18" fmla="*/ 41 w 120"/>
              <a:gd name="T19" fmla="*/ 39 h 42"/>
              <a:gd name="T20" fmla="*/ 27 w 120"/>
              <a:gd name="T21" fmla="*/ 35 h 42"/>
              <a:gd name="T22" fmla="*/ 12 w 120"/>
              <a:gd name="T23" fmla="*/ 32 h 42"/>
              <a:gd name="T24" fmla="*/ 1 w 120"/>
              <a:gd name="T25" fmla="*/ 27 h 42"/>
              <a:gd name="T26" fmla="*/ 1 w 120"/>
              <a:gd name="T27" fmla="*/ 21 h 42"/>
              <a:gd name="T28" fmla="*/ 0 w 120"/>
              <a:gd name="T29" fmla="*/ 13 h 42"/>
              <a:gd name="T30" fmla="*/ 1 w 120"/>
              <a:gd name="T31" fmla="*/ 5 h 42"/>
              <a:gd name="T32" fmla="*/ 2 w 120"/>
              <a:gd name="T33" fmla="*/ 0 h 42"/>
              <a:gd name="T34" fmla="*/ 9 w 120"/>
              <a:gd name="T35" fmla="*/ 8 h 42"/>
              <a:gd name="T36" fmla="*/ 20 w 120"/>
              <a:gd name="T37" fmla="*/ 14 h 42"/>
              <a:gd name="T38" fmla="*/ 36 w 120"/>
              <a:gd name="T39" fmla="*/ 18 h 42"/>
              <a:gd name="T40" fmla="*/ 54 w 120"/>
              <a:gd name="T41" fmla="*/ 21 h 42"/>
              <a:gd name="T42" fmla="*/ 73 w 120"/>
              <a:gd name="T43" fmla="*/ 22 h 42"/>
              <a:gd name="T44" fmla="*/ 91 w 120"/>
              <a:gd name="T45" fmla="*/ 22 h 42"/>
              <a:gd name="T46" fmla="*/ 107 w 120"/>
              <a:gd name="T47" fmla="*/ 21 h 42"/>
              <a:gd name="T48" fmla="*/ 120 w 120"/>
              <a:gd name="T49" fmla="*/ 18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0" h="42">
                <a:moveTo>
                  <a:pt x="120" y="18"/>
                </a:moveTo>
                <a:lnTo>
                  <a:pt x="118" y="23"/>
                </a:lnTo>
                <a:lnTo>
                  <a:pt x="117" y="30"/>
                </a:lnTo>
                <a:lnTo>
                  <a:pt x="116" y="35"/>
                </a:lnTo>
                <a:lnTo>
                  <a:pt x="114" y="39"/>
                </a:lnTo>
                <a:lnTo>
                  <a:pt x="100" y="41"/>
                </a:lnTo>
                <a:lnTo>
                  <a:pt x="86" y="42"/>
                </a:lnTo>
                <a:lnTo>
                  <a:pt x="71" y="41"/>
                </a:lnTo>
                <a:lnTo>
                  <a:pt x="55" y="40"/>
                </a:lnTo>
                <a:lnTo>
                  <a:pt x="41" y="39"/>
                </a:lnTo>
                <a:lnTo>
                  <a:pt x="27" y="35"/>
                </a:lnTo>
                <a:lnTo>
                  <a:pt x="12" y="32"/>
                </a:lnTo>
                <a:lnTo>
                  <a:pt x="1" y="27"/>
                </a:lnTo>
                <a:lnTo>
                  <a:pt x="1" y="21"/>
                </a:lnTo>
                <a:lnTo>
                  <a:pt x="0" y="13"/>
                </a:lnTo>
                <a:lnTo>
                  <a:pt x="1" y="5"/>
                </a:lnTo>
                <a:lnTo>
                  <a:pt x="2" y="0"/>
                </a:lnTo>
                <a:lnTo>
                  <a:pt x="9" y="8"/>
                </a:lnTo>
                <a:lnTo>
                  <a:pt x="20" y="14"/>
                </a:lnTo>
                <a:lnTo>
                  <a:pt x="36" y="18"/>
                </a:lnTo>
                <a:lnTo>
                  <a:pt x="54" y="21"/>
                </a:lnTo>
                <a:lnTo>
                  <a:pt x="73" y="22"/>
                </a:lnTo>
                <a:lnTo>
                  <a:pt x="91" y="22"/>
                </a:lnTo>
                <a:lnTo>
                  <a:pt x="107" y="21"/>
                </a:lnTo>
                <a:lnTo>
                  <a:pt x="120" y="1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80" name="Freeform 48"/>
          <p:cNvSpPr>
            <a:spLocks/>
          </p:cNvSpPr>
          <p:nvPr/>
        </p:nvSpPr>
        <p:spPr bwMode="auto">
          <a:xfrm>
            <a:off x="5834063" y="3860800"/>
            <a:ext cx="184150" cy="395288"/>
          </a:xfrm>
          <a:custGeom>
            <a:avLst/>
            <a:gdLst>
              <a:gd name="T0" fmla="*/ 111 w 116"/>
              <a:gd name="T1" fmla="*/ 35 h 249"/>
              <a:gd name="T2" fmla="*/ 101 w 116"/>
              <a:gd name="T3" fmla="*/ 39 h 249"/>
              <a:gd name="T4" fmla="*/ 90 w 116"/>
              <a:gd name="T5" fmla="*/ 41 h 249"/>
              <a:gd name="T6" fmla="*/ 79 w 116"/>
              <a:gd name="T7" fmla="*/ 43 h 249"/>
              <a:gd name="T8" fmla="*/ 66 w 116"/>
              <a:gd name="T9" fmla="*/ 43 h 249"/>
              <a:gd name="T10" fmla="*/ 54 w 116"/>
              <a:gd name="T11" fmla="*/ 41 h 249"/>
              <a:gd name="T12" fmla="*/ 43 w 116"/>
              <a:gd name="T13" fmla="*/ 39 h 249"/>
              <a:gd name="T14" fmla="*/ 31 w 116"/>
              <a:gd name="T15" fmla="*/ 36 h 249"/>
              <a:gd name="T16" fmla="*/ 19 w 116"/>
              <a:gd name="T17" fmla="*/ 32 h 249"/>
              <a:gd name="T18" fmla="*/ 21 w 116"/>
              <a:gd name="T19" fmla="*/ 67 h 249"/>
              <a:gd name="T20" fmla="*/ 22 w 116"/>
              <a:gd name="T21" fmla="*/ 127 h 249"/>
              <a:gd name="T22" fmla="*/ 23 w 116"/>
              <a:gd name="T23" fmla="*/ 183 h 249"/>
              <a:gd name="T24" fmla="*/ 24 w 116"/>
              <a:gd name="T25" fmla="*/ 208 h 249"/>
              <a:gd name="T26" fmla="*/ 28 w 116"/>
              <a:gd name="T27" fmla="*/ 214 h 249"/>
              <a:gd name="T28" fmla="*/ 36 w 116"/>
              <a:gd name="T29" fmla="*/ 220 h 249"/>
              <a:gd name="T30" fmla="*/ 46 w 116"/>
              <a:gd name="T31" fmla="*/ 224 h 249"/>
              <a:gd name="T32" fmla="*/ 59 w 116"/>
              <a:gd name="T33" fmla="*/ 226 h 249"/>
              <a:gd name="T34" fmla="*/ 74 w 116"/>
              <a:gd name="T35" fmla="*/ 227 h 249"/>
              <a:gd name="T36" fmla="*/ 88 w 116"/>
              <a:gd name="T37" fmla="*/ 227 h 249"/>
              <a:gd name="T38" fmla="*/ 101 w 116"/>
              <a:gd name="T39" fmla="*/ 227 h 249"/>
              <a:gd name="T40" fmla="*/ 114 w 116"/>
              <a:gd name="T41" fmla="*/ 226 h 249"/>
              <a:gd name="T42" fmla="*/ 116 w 116"/>
              <a:gd name="T43" fmla="*/ 246 h 249"/>
              <a:gd name="T44" fmla="*/ 108 w 116"/>
              <a:gd name="T45" fmla="*/ 248 h 249"/>
              <a:gd name="T46" fmla="*/ 95 w 116"/>
              <a:gd name="T47" fmla="*/ 249 h 249"/>
              <a:gd name="T48" fmla="*/ 80 w 116"/>
              <a:gd name="T49" fmla="*/ 249 h 249"/>
              <a:gd name="T50" fmla="*/ 62 w 116"/>
              <a:gd name="T51" fmla="*/ 249 h 249"/>
              <a:gd name="T52" fmla="*/ 44 w 116"/>
              <a:gd name="T53" fmla="*/ 247 h 249"/>
              <a:gd name="T54" fmla="*/ 27 w 116"/>
              <a:gd name="T55" fmla="*/ 242 h 249"/>
              <a:gd name="T56" fmla="*/ 14 w 116"/>
              <a:gd name="T57" fmla="*/ 235 h 249"/>
              <a:gd name="T58" fmla="*/ 6 w 116"/>
              <a:gd name="T59" fmla="*/ 226 h 249"/>
              <a:gd name="T60" fmla="*/ 5 w 116"/>
              <a:gd name="T61" fmla="*/ 193 h 249"/>
              <a:gd name="T62" fmla="*/ 1 w 116"/>
              <a:gd name="T63" fmla="*/ 119 h 249"/>
              <a:gd name="T64" fmla="*/ 0 w 116"/>
              <a:gd name="T65" fmla="*/ 43 h 249"/>
              <a:gd name="T66" fmla="*/ 0 w 116"/>
              <a:gd name="T67" fmla="*/ 0 h 249"/>
              <a:gd name="T68" fmla="*/ 5 w 116"/>
              <a:gd name="T69" fmla="*/ 5 h 249"/>
              <a:gd name="T70" fmla="*/ 14 w 116"/>
              <a:gd name="T71" fmla="*/ 9 h 249"/>
              <a:gd name="T72" fmla="*/ 27 w 116"/>
              <a:gd name="T73" fmla="*/ 13 h 249"/>
              <a:gd name="T74" fmla="*/ 43 w 116"/>
              <a:gd name="T75" fmla="*/ 17 h 249"/>
              <a:gd name="T76" fmla="*/ 59 w 116"/>
              <a:gd name="T77" fmla="*/ 19 h 249"/>
              <a:gd name="T78" fmla="*/ 77 w 116"/>
              <a:gd name="T79" fmla="*/ 21 h 249"/>
              <a:gd name="T80" fmla="*/ 95 w 116"/>
              <a:gd name="T81" fmla="*/ 21 h 249"/>
              <a:gd name="T82" fmla="*/ 112 w 116"/>
              <a:gd name="T83" fmla="*/ 19 h 249"/>
              <a:gd name="T84" fmla="*/ 111 w 116"/>
              <a:gd name="T85" fmla="*/ 35 h 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16" h="249">
                <a:moveTo>
                  <a:pt x="111" y="35"/>
                </a:moveTo>
                <a:lnTo>
                  <a:pt x="101" y="39"/>
                </a:lnTo>
                <a:lnTo>
                  <a:pt x="90" y="41"/>
                </a:lnTo>
                <a:lnTo>
                  <a:pt x="79" y="43"/>
                </a:lnTo>
                <a:lnTo>
                  <a:pt x="66" y="43"/>
                </a:lnTo>
                <a:lnTo>
                  <a:pt x="54" y="41"/>
                </a:lnTo>
                <a:lnTo>
                  <a:pt x="43" y="39"/>
                </a:lnTo>
                <a:lnTo>
                  <a:pt x="31" y="36"/>
                </a:lnTo>
                <a:lnTo>
                  <a:pt x="19" y="32"/>
                </a:lnTo>
                <a:lnTo>
                  <a:pt x="21" y="67"/>
                </a:lnTo>
                <a:lnTo>
                  <a:pt x="22" y="127"/>
                </a:lnTo>
                <a:lnTo>
                  <a:pt x="23" y="183"/>
                </a:lnTo>
                <a:lnTo>
                  <a:pt x="24" y="208"/>
                </a:lnTo>
                <a:lnTo>
                  <a:pt x="28" y="214"/>
                </a:lnTo>
                <a:lnTo>
                  <a:pt x="36" y="220"/>
                </a:lnTo>
                <a:lnTo>
                  <a:pt x="46" y="224"/>
                </a:lnTo>
                <a:lnTo>
                  <a:pt x="59" y="226"/>
                </a:lnTo>
                <a:lnTo>
                  <a:pt x="74" y="227"/>
                </a:lnTo>
                <a:lnTo>
                  <a:pt x="88" y="227"/>
                </a:lnTo>
                <a:lnTo>
                  <a:pt x="101" y="227"/>
                </a:lnTo>
                <a:lnTo>
                  <a:pt x="114" y="226"/>
                </a:lnTo>
                <a:lnTo>
                  <a:pt x="116" y="246"/>
                </a:lnTo>
                <a:lnTo>
                  <a:pt x="108" y="248"/>
                </a:lnTo>
                <a:lnTo>
                  <a:pt x="95" y="249"/>
                </a:lnTo>
                <a:lnTo>
                  <a:pt x="80" y="249"/>
                </a:lnTo>
                <a:lnTo>
                  <a:pt x="62" y="249"/>
                </a:lnTo>
                <a:lnTo>
                  <a:pt x="44" y="247"/>
                </a:lnTo>
                <a:lnTo>
                  <a:pt x="27" y="242"/>
                </a:lnTo>
                <a:lnTo>
                  <a:pt x="14" y="235"/>
                </a:lnTo>
                <a:lnTo>
                  <a:pt x="6" y="226"/>
                </a:lnTo>
                <a:lnTo>
                  <a:pt x="5" y="193"/>
                </a:lnTo>
                <a:lnTo>
                  <a:pt x="1" y="119"/>
                </a:lnTo>
                <a:lnTo>
                  <a:pt x="0" y="43"/>
                </a:lnTo>
                <a:lnTo>
                  <a:pt x="0" y="0"/>
                </a:lnTo>
                <a:lnTo>
                  <a:pt x="5" y="5"/>
                </a:lnTo>
                <a:lnTo>
                  <a:pt x="14" y="9"/>
                </a:lnTo>
                <a:lnTo>
                  <a:pt x="27" y="13"/>
                </a:lnTo>
                <a:lnTo>
                  <a:pt x="43" y="17"/>
                </a:lnTo>
                <a:lnTo>
                  <a:pt x="59" y="19"/>
                </a:lnTo>
                <a:lnTo>
                  <a:pt x="77" y="21"/>
                </a:lnTo>
                <a:lnTo>
                  <a:pt x="95" y="21"/>
                </a:lnTo>
                <a:lnTo>
                  <a:pt x="112" y="19"/>
                </a:lnTo>
                <a:lnTo>
                  <a:pt x="111" y="3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81" name="Freeform 49"/>
          <p:cNvSpPr>
            <a:spLocks/>
          </p:cNvSpPr>
          <p:nvPr/>
        </p:nvSpPr>
        <p:spPr bwMode="auto">
          <a:xfrm>
            <a:off x="6057900" y="3865563"/>
            <a:ext cx="298450" cy="50800"/>
          </a:xfrm>
          <a:custGeom>
            <a:avLst/>
            <a:gdLst>
              <a:gd name="T0" fmla="*/ 0 w 188"/>
              <a:gd name="T1" fmla="*/ 0 h 32"/>
              <a:gd name="T2" fmla="*/ 28 w 188"/>
              <a:gd name="T3" fmla="*/ 6 h 32"/>
              <a:gd name="T4" fmla="*/ 55 w 188"/>
              <a:gd name="T5" fmla="*/ 11 h 32"/>
              <a:gd name="T6" fmla="*/ 82 w 188"/>
              <a:gd name="T7" fmla="*/ 13 h 32"/>
              <a:gd name="T8" fmla="*/ 108 w 188"/>
              <a:gd name="T9" fmla="*/ 13 h 32"/>
              <a:gd name="T10" fmla="*/ 131 w 188"/>
              <a:gd name="T11" fmla="*/ 11 h 32"/>
              <a:gd name="T12" fmla="*/ 152 w 188"/>
              <a:gd name="T13" fmla="*/ 9 h 32"/>
              <a:gd name="T14" fmla="*/ 171 w 188"/>
              <a:gd name="T15" fmla="*/ 5 h 32"/>
              <a:gd name="T16" fmla="*/ 188 w 188"/>
              <a:gd name="T17" fmla="*/ 0 h 32"/>
              <a:gd name="T18" fmla="*/ 188 w 188"/>
              <a:gd name="T19" fmla="*/ 4 h 32"/>
              <a:gd name="T20" fmla="*/ 186 w 188"/>
              <a:gd name="T21" fmla="*/ 11 h 32"/>
              <a:gd name="T22" fmla="*/ 182 w 188"/>
              <a:gd name="T23" fmla="*/ 19 h 32"/>
              <a:gd name="T24" fmla="*/ 177 w 188"/>
              <a:gd name="T25" fmla="*/ 23 h 32"/>
              <a:gd name="T26" fmla="*/ 165 w 188"/>
              <a:gd name="T27" fmla="*/ 25 h 32"/>
              <a:gd name="T28" fmla="*/ 151 w 188"/>
              <a:gd name="T29" fmla="*/ 28 h 32"/>
              <a:gd name="T30" fmla="*/ 134 w 188"/>
              <a:gd name="T31" fmla="*/ 29 h 32"/>
              <a:gd name="T32" fmla="*/ 115 w 188"/>
              <a:gd name="T33" fmla="*/ 31 h 32"/>
              <a:gd name="T34" fmla="*/ 91 w 188"/>
              <a:gd name="T35" fmla="*/ 32 h 32"/>
              <a:gd name="T36" fmla="*/ 66 w 188"/>
              <a:gd name="T37" fmla="*/ 31 h 32"/>
              <a:gd name="T38" fmla="*/ 36 w 188"/>
              <a:gd name="T39" fmla="*/ 28 h 32"/>
              <a:gd name="T40" fmla="*/ 5 w 188"/>
              <a:gd name="T41" fmla="*/ 23 h 32"/>
              <a:gd name="T42" fmla="*/ 0 w 188"/>
              <a:gd name="T43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88" h="32">
                <a:moveTo>
                  <a:pt x="0" y="0"/>
                </a:moveTo>
                <a:lnTo>
                  <a:pt x="28" y="6"/>
                </a:lnTo>
                <a:lnTo>
                  <a:pt x="55" y="11"/>
                </a:lnTo>
                <a:lnTo>
                  <a:pt x="82" y="13"/>
                </a:lnTo>
                <a:lnTo>
                  <a:pt x="108" y="13"/>
                </a:lnTo>
                <a:lnTo>
                  <a:pt x="131" y="11"/>
                </a:lnTo>
                <a:lnTo>
                  <a:pt x="152" y="9"/>
                </a:lnTo>
                <a:lnTo>
                  <a:pt x="171" y="5"/>
                </a:lnTo>
                <a:lnTo>
                  <a:pt x="188" y="0"/>
                </a:lnTo>
                <a:lnTo>
                  <a:pt x="188" y="4"/>
                </a:lnTo>
                <a:lnTo>
                  <a:pt x="186" y="11"/>
                </a:lnTo>
                <a:lnTo>
                  <a:pt x="182" y="19"/>
                </a:lnTo>
                <a:lnTo>
                  <a:pt x="177" y="23"/>
                </a:lnTo>
                <a:lnTo>
                  <a:pt x="165" y="25"/>
                </a:lnTo>
                <a:lnTo>
                  <a:pt x="151" y="28"/>
                </a:lnTo>
                <a:lnTo>
                  <a:pt x="134" y="29"/>
                </a:lnTo>
                <a:lnTo>
                  <a:pt x="115" y="31"/>
                </a:lnTo>
                <a:lnTo>
                  <a:pt x="91" y="32"/>
                </a:lnTo>
                <a:lnTo>
                  <a:pt x="66" y="31"/>
                </a:lnTo>
                <a:lnTo>
                  <a:pt x="36" y="28"/>
                </a:lnTo>
                <a:lnTo>
                  <a:pt x="5" y="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82" name="Freeform 50"/>
          <p:cNvSpPr>
            <a:spLocks/>
          </p:cNvSpPr>
          <p:nvPr/>
        </p:nvSpPr>
        <p:spPr bwMode="auto">
          <a:xfrm>
            <a:off x="7416800" y="3876675"/>
            <a:ext cx="169863" cy="63500"/>
          </a:xfrm>
          <a:custGeom>
            <a:avLst/>
            <a:gdLst>
              <a:gd name="T0" fmla="*/ 52 w 107"/>
              <a:gd name="T1" fmla="*/ 0 h 40"/>
              <a:gd name="T2" fmla="*/ 63 w 107"/>
              <a:gd name="T3" fmla="*/ 2 h 40"/>
              <a:gd name="T4" fmla="*/ 72 w 107"/>
              <a:gd name="T5" fmla="*/ 6 h 40"/>
              <a:gd name="T6" fmla="*/ 81 w 107"/>
              <a:gd name="T7" fmla="*/ 11 h 40"/>
              <a:gd name="T8" fmla="*/ 89 w 107"/>
              <a:gd name="T9" fmla="*/ 17 h 40"/>
              <a:gd name="T10" fmla="*/ 94 w 107"/>
              <a:gd name="T11" fmla="*/ 25 h 40"/>
              <a:gd name="T12" fmla="*/ 99 w 107"/>
              <a:gd name="T13" fmla="*/ 31 h 40"/>
              <a:gd name="T14" fmla="*/ 103 w 107"/>
              <a:gd name="T15" fmla="*/ 37 h 40"/>
              <a:gd name="T16" fmla="*/ 107 w 107"/>
              <a:gd name="T17" fmla="*/ 39 h 40"/>
              <a:gd name="T18" fmla="*/ 103 w 107"/>
              <a:gd name="T19" fmla="*/ 40 h 40"/>
              <a:gd name="T20" fmla="*/ 98 w 107"/>
              <a:gd name="T21" fmla="*/ 40 h 40"/>
              <a:gd name="T22" fmla="*/ 93 w 107"/>
              <a:gd name="T23" fmla="*/ 38 h 40"/>
              <a:gd name="T24" fmla="*/ 86 w 107"/>
              <a:gd name="T25" fmla="*/ 34 h 40"/>
              <a:gd name="T26" fmla="*/ 80 w 107"/>
              <a:gd name="T27" fmla="*/ 30 h 40"/>
              <a:gd name="T28" fmla="*/ 71 w 107"/>
              <a:gd name="T29" fmla="*/ 25 h 40"/>
              <a:gd name="T30" fmla="*/ 62 w 107"/>
              <a:gd name="T31" fmla="*/ 20 h 40"/>
              <a:gd name="T32" fmla="*/ 52 w 107"/>
              <a:gd name="T33" fmla="*/ 16 h 40"/>
              <a:gd name="T34" fmla="*/ 49 w 107"/>
              <a:gd name="T35" fmla="*/ 16 h 40"/>
              <a:gd name="T36" fmla="*/ 44 w 107"/>
              <a:gd name="T37" fmla="*/ 16 h 40"/>
              <a:gd name="T38" fmla="*/ 36 w 107"/>
              <a:gd name="T39" fmla="*/ 16 h 40"/>
              <a:gd name="T40" fmla="*/ 28 w 107"/>
              <a:gd name="T41" fmla="*/ 15 h 40"/>
              <a:gd name="T42" fmla="*/ 19 w 107"/>
              <a:gd name="T43" fmla="*/ 15 h 40"/>
              <a:gd name="T44" fmla="*/ 12 w 107"/>
              <a:gd name="T45" fmla="*/ 13 h 40"/>
              <a:gd name="T46" fmla="*/ 4 w 107"/>
              <a:gd name="T47" fmla="*/ 13 h 40"/>
              <a:gd name="T48" fmla="*/ 0 w 107"/>
              <a:gd name="T49" fmla="*/ 12 h 40"/>
              <a:gd name="T50" fmla="*/ 1 w 107"/>
              <a:gd name="T51" fmla="*/ 9 h 40"/>
              <a:gd name="T52" fmla="*/ 4 w 107"/>
              <a:gd name="T53" fmla="*/ 8 h 40"/>
              <a:gd name="T54" fmla="*/ 9 w 107"/>
              <a:gd name="T55" fmla="*/ 6 h 40"/>
              <a:gd name="T56" fmla="*/ 17 w 107"/>
              <a:gd name="T57" fmla="*/ 4 h 40"/>
              <a:gd name="T58" fmla="*/ 24 w 107"/>
              <a:gd name="T59" fmla="*/ 2 h 40"/>
              <a:gd name="T60" fmla="*/ 34 w 107"/>
              <a:gd name="T61" fmla="*/ 0 h 40"/>
              <a:gd name="T62" fmla="*/ 43 w 107"/>
              <a:gd name="T63" fmla="*/ 0 h 40"/>
              <a:gd name="T64" fmla="*/ 52 w 107"/>
              <a:gd name="T65" fmla="*/ 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07" h="40">
                <a:moveTo>
                  <a:pt x="52" y="0"/>
                </a:moveTo>
                <a:lnTo>
                  <a:pt x="63" y="2"/>
                </a:lnTo>
                <a:lnTo>
                  <a:pt x="72" y="6"/>
                </a:lnTo>
                <a:lnTo>
                  <a:pt x="81" y="11"/>
                </a:lnTo>
                <a:lnTo>
                  <a:pt x="89" y="17"/>
                </a:lnTo>
                <a:lnTo>
                  <a:pt x="94" y="25"/>
                </a:lnTo>
                <a:lnTo>
                  <a:pt x="99" y="31"/>
                </a:lnTo>
                <a:lnTo>
                  <a:pt x="103" y="37"/>
                </a:lnTo>
                <a:lnTo>
                  <a:pt x="107" y="39"/>
                </a:lnTo>
                <a:lnTo>
                  <a:pt x="103" y="40"/>
                </a:lnTo>
                <a:lnTo>
                  <a:pt x="98" y="40"/>
                </a:lnTo>
                <a:lnTo>
                  <a:pt x="93" y="38"/>
                </a:lnTo>
                <a:lnTo>
                  <a:pt x="86" y="34"/>
                </a:lnTo>
                <a:lnTo>
                  <a:pt x="80" y="30"/>
                </a:lnTo>
                <a:lnTo>
                  <a:pt x="71" y="25"/>
                </a:lnTo>
                <a:lnTo>
                  <a:pt x="62" y="20"/>
                </a:lnTo>
                <a:lnTo>
                  <a:pt x="52" y="16"/>
                </a:lnTo>
                <a:lnTo>
                  <a:pt x="49" y="16"/>
                </a:lnTo>
                <a:lnTo>
                  <a:pt x="44" y="16"/>
                </a:lnTo>
                <a:lnTo>
                  <a:pt x="36" y="16"/>
                </a:lnTo>
                <a:lnTo>
                  <a:pt x="28" y="15"/>
                </a:lnTo>
                <a:lnTo>
                  <a:pt x="19" y="15"/>
                </a:lnTo>
                <a:lnTo>
                  <a:pt x="12" y="13"/>
                </a:lnTo>
                <a:lnTo>
                  <a:pt x="4" y="13"/>
                </a:lnTo>
                <a:lnTo>
                  <a:pt x="0" y="12"/>
                </a:lnTo>
                <a:lnTo>
                  <a:pt x="1" y="9"/>
                </a:lnTo>
                <a:lnTo>
                  <a:pt x="4" y="8"/>
                </a:lnTo>
                <a:lnTo>
                  <a:pt x="9" y="6"/>
                </a:lnTo>
                <a:lnTo>
                  <a:pt x="17" y="4"/>
                </a:lnTo>
                <a:lnTo>
                  <a:pt x="24" y="2"/>
                </a:lnTo>
                <a:lnTo>
                  <a:pt x="34" y="0"/>
                </a:lnTo>
                <a:lnTo>
                  <a:pt x="43" y="0"/>
                </a:lnTo>
                <a:lnTo>
                  <a:pt x="52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83" name="Freeform 51"/>
          <p:cNvSpPr>
            <a:spLocks/>
          </p:cNvSpPr>
          <p:nvPr/>
        </p:nvSpPr>
        <p:spPr bwMode="auto">
          <a:xfrm>
            <a:off x="6029325" y="3929063"/>
            <a:ext cx="338138" cy="425450"/>
          </a:xfrm>
          <a:custGeom>
            <a:avLst/>
            <a:gdLst>
              <a:gd name="T0" fmla="*/ 0 w 213"/>
              <a:gd name="T1" fmla="*/ 0 h 268"/>
              <a:gd name="T2" fmla="*/ 19 w 213"/>
              <a:gd name="T3" fmla="*/ 5 h 268"/>
              <a:gd name="T4" fmla="*/ 20 w 213"/>
              <a:gd name="T5" fmla="*/ 32 h 268"/>
              <a:gd name="T6" fmla="*/ 24 w 213"/>
              <a:gd name="T7" fmla="*/ 95 h 268"/>
              <a:gd name="T8" fmla="*/ 29 w 213"/>
              <a:gd name="T9" fmla="*/ 166 h 268"/>
              <a:gd name="T10" fmla="*/ 36 w 213"/>
              <a:gd name="T11" fmla="*/ 214 h 268"/>
              <a:gd name="T12" fmla="*/ 46 w 213"/>
              <a:gd name="T13" fmla="*/ 226 h 268"/>
              <a:gd name="T14" fmla="*/ 62 w 213"/>
              <a:gd name="T15" fmla="*/ 235 h 268"/>
              <a:gd name="T16" fmla="*/ 81 w 213"/>
              <a:gd name="T17" fmla="*/ 240 h 268"/>
              <a:gd name="T18" fmla="*/ 102 w 213"/>
              <a:gd name="T19" fmla="*/ 243 h 268"/>
              <a:gd name="T20" fmla="*/ 124 w 213"/>
              <a:gd name="T21" fmla="*/ 243 h 268"/>
              <a:gd name="T22" fmla="*/ 143 w 213"/>
              <a:gd name="T23" fmla="*/ 239 h 268"/>
              <a:gd name="T24" fmla="*/ 157 w 213"/>
              <a:gd name="T25" fmla="*/ 234 h 268"/>
              <a:gd name="T26" fmla="*/ 167 w 213"/>
              <a:gd name="T27" fmla="*/ 227 h 268"/>
              <a:gd name="T28" fmla="*/ 186 w 213"/>
              <a:gd name="T29" fmla="*/ 26 h 268"/>
              <a:gd name="T30" fmla="*/ 179 w 213"/>
              <a:gd name="T31" fmla="*/ 26 h 268"/>
              <a:gd name="T32" fmla="*/ 162 w 213"/>
              <a:gd name="T33" fmla="*/ 27 h 268"/>
              <a:gd name="T34" fmla="*/ 138 w 213"/>
              <a:gd name="T35" fmla="*/ 28 h 268"/>
              <a:gd name="T36" fmla="*/ 111 w 213"/>
              <a:gd name="T37" fmla="*/ 28 h 268"/>
              <a:gd name="T38" fmla="*/ 82 w 213"/>
              <a:gd name="T39" fmla="*/ 27 h 268"/>
              <a:gd name="T40" fmla="*/ 58 w 213"/>
              <a:gd name="T41" fmla="*/ 23 h 268"/>
              <a:gd name="T42" fmla="*/ 41 w 213"/>
              <a:gd name="T43" fmla="*/ 16 h 268"/>
              <a:gd name="T44" fmla="*/ 33 w 213"/>
              <a:gd name="T45" fmla="*/ 6 h 268"/>
              <a:gd name="T46" fmla="*/ 46 w 213"/>
              <a:gd name="T47" fmla="*/ 6 h 268"/>
              <a:gd name="T48" fmla="*/ 65 w 213"/>
              <a:gd name="T49" fmla="*/ 7 h 268"/>
              <a:gd name="T50" fmla="*/ 89 w 213"/>
              <a:gd name="T51" fmla="*/ 7 h 268"/>
              <a:gd name="T52" fmla="*/ 115 w 213"/>
              <a:gd name="T53" fmla="*/ 9 h 268"/>
              <a:gd name="T54" fmla="*/ 142 w 213"/>
              <a:gd name="T55" fmla="*/ 9 h 268"/>
              <a:gd name="T56" fmla="*/ 169 w 213"/>
              <a:gd name="T57" fmla="*/ 9 h 268"/>
              <a:gd name="T58" fmla="*/ 192 w 213"/>
              <a:gd name="T59" fmla="*/ 7 h 268"/>
              <a:gd name="T60" fmla="*/ 213 w 213"/>
              <a:gd name="T61" fmla="*/ 4 h 268"/>
              <a:gd name="T62" fmla="*/ 179 w 213"/>
              <a:gd name="T63" fmla="*/ 255 h 268"/>
              <a:gd name="T64" fmla="*/ 171 w 213"/>
              <a:gd name="T65" fmla="*/ 259 h 268"/>
              <a:gd name="T66" fmla="*/ 157 w 213"/>
              <a:gd name="T67" fmla="*/ 263 h 268"/>
              <a:gd name="T68" fmla="*/ 138 w 213"/>
              <a:gd name="T69" fmla="*/ 267 h 268"/>
              <a:gd name="T70" fmla="*/ 113 w 213"/>
              <a:gd name="T71" fmla="*/ 268 h 268"/>
              <a:gd name="T72" fmla="*/ 87 w 213"/>
              <a:gd name="T73" fmla="*/ 268 h 268"/>
              <a:gd name="T74" fmla="*/ 62 w 213"/>
              <a:gd name="T75" fmla="*/ 265 h 268"/>
              <a:gd name="T76" fmla="*/ 38 w 213"/>
              <a:gd name="T77" fmla="*/ 255 h 268"/>
              <a:gd name="T78" fmla="*/ 18 w 213"/>
              <a:gd name="T79" fmla="*/ 243 h 268"/>
              <a:gd name="T80" fmla="*/ 0 w 213"/>
              <a:gd name="T81" fmla="*/ 0 h 2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13" h="268">
                <a:moveTo>
                  <a:pt x="0" y="0"/>
                </a:moveTo>
                <a:lnTo>
                  <a:pt x="19" y="5"/>
                </a:lnTo>
                <a:lnTo>
                  <a:pt x="20" y="32"/>
                </a:lnTo>
                <a:lnTo>
                  <a:pt x="24" y="95"/>
                </a:lnTo>
                <a:lnTo>
                  <a:pt x="29" y="166"/>
                </a:lnTo>
                <a:lnTo>
                  <a:pt x="36" y="214"/>
                </a:lnTo>
                <a:lnTo>
                  <a:pt x="46" y="226"/>
                </a:lnTo>
                <a:lnTo>
                  <a:pt x="62" y="235"/>
                </a:lnTo>
                <a:lnTo>
                  <a:pt x="81" y="240"/>
                </a:lnTo>
                <a:lnTo>
                  <a:pt x="102" y="243"/>
                </a:lnTo>
                <a:lnTo>
                  <a:pt x="124" y="243"/>
                </a:lnTo>
                <a:lnTo>
                  <a:pt x="143" y="239"/>
                </a:lnTo>
                <a:lnTo>
                  <a:pt x="157" y="234"/>
                </a:lnTo>
                <a:lnTo>
                  <a:pt x="167" y="227"/>
                </a:lnTo>
                <a:lnTo>
                  <a:pt x="186" y="26"/>
                </a:lnTo>
                <a:lnTo>
                  <a:pt x="179" y="26"/>
                </a:lnTo>
                <a:lnTo>
                  <a:pt x="162" y="27"/>
                </a:lnTo>
                <a:lnTo>
                  <a:pt x="138" y="28"/>
                </a:lnTo>
                <a:lnTo>
                  <a:pt x="111" y="28"/>
                </a:lnTo>
                <a:lnTo>
                  <a:pt x="82" y="27"/>
                </a:lnTo>
                <a:lnTo>
                  <a:pt x="58" y="23"/>
                </a:lnTo>
                <a:lnTo>
                  <a:pt x="41" y="16"/>
                </a:lnTo>
                <a:lnTo>
                  <a:pt x="33" y="6"/>
                </a:lnTo>
                <a:lnTo>
                  <a:pt x="46" y="6"/>
                </a:lnTo>
                <a:lnTo>
                  <a:pt x="65" y="7"/>
                </a:lnTo>
                <a:lnTo>
                  <a:pt x="89" y="7"/>
                </a:lnTo>
                <a:lnTo>
                  <a:pt x="115" y="9"/>
                </a:lnTo>
                <a:lnTo>
                  <a:pt x="142" y="9"/>
                </a:lnTo>
                <a:lnTo>
                  <a:pt x="169" y="9"/>
                </a:lnTo>
                <a:lnTo>
                  <a:pt x="192" y="7"/>
                </a:lnTo>
                <a:lnTo>
                  <a:pt x="213" y="4"/>
                </a:lnTo>
                <a:lnTo>
                  <a:pt x="179" y="255"/>
                </a:lnTo>
                <a:lnTo>
                  <a:pt x="171" y="259"/>
                </a:lnTo>
                <a:lnTo>
                  <a:pt x="157" y="263"/>
                </a:lnTo>
                <a:lnTo>
                  <a:pt x="138" y="267"/>
                </a:lnTo>
                <a:lnTo>
                  <a:pt x="113" y="268"/>
                </a:lnTo>
                <a:lnTo>
                  <a:pt x="87" y="268"/>
                </a:lnTo>
                <a:lnTo>
                  <a:pt x="62" y="265"/>
                </a:lnTo>
                <a:lnTo>
                  <a:pt x="38" y="255"/>
                </a:lnTo>
                <a:lnTo>
                  <a:pt x="18" y="243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84" name="Freeform 52"/>
          <p:cNvSpPr>
            <a:spLocks/>
          </p:cNvSpPr>
          <p:nvPr/>
        </p:nvSpPr>
        <p:spPr bwMode="auto">
          <a:xfrm>
            <a:off x="7391400" y="3925888"/>
            <a:ext cx="180975" cy="68262"/>
          </a:xfrm>
          <a:custGeom>
            <a:avLst/>
            <a:gdLst>
              <a:gd name="T0" fmla="*/ 71 w 114"/>
              <a:gd name="T1" fmla="*/ 8 h 43"/>
              <a:gd name="T2" fmla="*/ 77 w 114"/>
              <a:gd name="T3" fmla="*/ 9 h 43"/>
              <a:gd name="T4" fmla="*/ 83 w 114"/>
              <a:gd name="T5" fmla="*/ 13 h 43"/>
              <a:gd name="T6" fmla="*/ 91 w 114"/>
              <a:gd name="T7" fmla="*/ 17 h 43"/>
              <a:gd name="T8" fmla="*/ 97 w 114"/>
              <a:gd name="T9" fmla="*/ 22 h 43"/>
              <a:gd name="T10" fmla="*/ 104 w 114"/>
              <a:gd name="T11" fmla="*/ 28 h 43"/>
              <a:gd name="T12" fmla="*/ 110 w 114"/>
              <a:gd name="T13" fmla="*/ 33 h 43"/>
              <a:gd name="T14" fmla="*/ 113 w 114"/>
              <a:gd name="T15" fmla="*/ 38 h 43"/>
              <a:gd name="T16" fmla="*/ 114 w 114"/>
              <a:gd name="T17" fmla="*/ 43 h 43"/>
              <a:gd name="T18" fmla="*/ 109 w 114"/>
              <a:gd name="T19" fmla="*/ 42 h 43"/>
              <a:gd name="T20" fmla="*/ 102 w 114"/>
              <a:gd name="T21" fmla="*/ 39 h 43"/>
              <a:gd name="T22" fmla="*/ 95 w 114"/>
              <a:gd name="T23" fmla="*/ 37 h 43"/>
              <a:gd name="T24" fmla="*/ 86 w 114"/>
              <a:gd name="T25" fmla="*/ 33 h 43"/>
              <a:gd name="T26" fmla="*/ 77 w 114"/>
              <a:gd name="T27" fmla="*/ 29 h 43"/>
              <a:gd name="T28" fmla="*/ 69 w 114"/>
              <a:gd name="T29" fmla="*/ 26 h 43"/>
              <a:gd name="T30" fmla="*/ 61 w 114"/>
              <a:gd name="T31" fmla="*/ 24 h 43"/>
              <a:gd name="T32" fmla="*/ 56 w 114"/>
              <a:gd name="T33" fmla="*/ 21 h 43"/>
              <a:gd name="T34" fmla="*/ 50 w 114"/>
              <a:gd name="T35" fmla="*/ 20 h 43"/>
              <a:gd name="T36" fmla="*/ 44 w 114"/>
              <a:gd name="T37" fmla="*/ 17 h 43"/>
              <a:gd name="T38" fmla="*/ 38 w 114"/>
              <a:gd name="T39" fmla="*/ 16 h 43"/>
              <a:gd name="T40" fmla="*/ 31 w 114"/>
              <a:gd name="T41" fmla="*/ 15 h 43"/>
              <a:gd name="T42" fmla="*/ 25 w 114"/>
              <a:gd name="T43" fmla="*/ 13 h 43"/>
              <a:gd name="T44" fmla="*/ 19 w 114"/>
              <a:gd name="T45" fmla="*/ 12 h 43"/>
              <a:gd name="T46" fmla="*/ 12 w 114"/>
              <a:gd name="T47" fmla="*/ 11 h 43"/>
              <a:gd name="T48" fmla="*/ 6 w 114"/>
              <a:gd name="T49" fmla="*/ 11 h 43"/>
              <a:gd name="T50" fmla="*/ 4 w 114"/>
              <a:gd name="T51" fmla="*/ 8 h 43"/>
              <a:gd name="T52" fmla="*/ 2 w 114"/>
              <a:gd name="T53" fmla="*/ 7 h 43"/>
              <a:gd name="T54" fmla="*/ 0 w 114"/>
              <a:gd name="T55" fmla="*/ 4 h 43"/>
              <a:gd name="T56" fmla="*/ 0 w 114"/>
              <a:gd name="T57" fmla="*/ 2 h 43"/>
              <a:gd name="T58" fmla="*/ 7 w 114"/>
              <a:gd name="T59" fmla="*/ 0 h 43"/>
              <a:gd name="T60" fmla="*/ 16 w 114"/>
              <a:gd name="T61" fmla="*/ 0 h 43"/>
              <a:gd name="T62" fmla="*/ 26 w 114"/>
              <a:gd name="T63" fmla="*/ 0 h 43"/>
              <a:gd name="T64" fmla="*/ 38 w 114"/>
              <a:gd name="T65" fmla="*/ 2 h 43"/>
              <a:gd name="T66" fmla="*/ 50 w 114"/>
              <a:gd name="T67" fmla="*/ 3 h 43"/>
              <a:gd name="T68" fmla="*/ 59 w 114"/>
              <a:gd name="T69" fmla="*/ 6 h 43"/>
              <a:gd name="T70" fmla="*/ 66 w 114"/>
              <a:gd name="T71" fmla="*/ 7 h 43"/>
              <a:gd name="T72" fmla="*/ 71 w 114"/>
              <a:gd name="T73" fmla="*/ 8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14" h="43">
                <a:moveTo>
                  <a:pt x="71" y="8"/>
                </a:moveTo>
                <a:lnTo>
                  <a:pt x="77" y="9"/>
                </a:lnTo>
                <a:lnTo>
                  <a:pt x="83" y="13"/>
                </a:lnTo>
                <a:lnTo>
                  <a:pt x="91" y="17"/>
                </a:lnTo>
                <a:lnTo>
                  <a:pt x="97" y="22"/>
                </a:lnTo>
                <a:lnTo>
                  <a:pt x="104" y="28"/>
                </a:lnTo>
                <a:lnTo>
                  <a:pt x="110" y="33"/>
                </a:lnTo>
                <a:lnTo>
                  <a:pt x="113" y="38"/>
                </a:lnTo>
                <a:lnTo>
                  <a:pt x="114" y="43"/>
                </a:lnTo>
                <a:lnTo>
                  <a:pt x="109" y="42"/>
                </a:lnTo>
                <a:lnTo>
                  <a:pt x="102" y="39"/>
                </a:lnTo>
                <a:lnTo>
                  <a:pt x="95" y="37"/>
                </a:lnTo>
                <a:lnTo>
                  <a:pt x="86" y="33"/>
                </a:lnTo>
                <a:lnTo>
                  <a:pt x="77" y="29"/>
                </a:lnTo>
                <a:lnTo>
                  <a:pt x="69" y="26"/>
                </a:lnTo>
                <a:lnTo>
                  <a:pt x="61" y="24"/>
                </a:lnTo>
                <a:lnTo>
                  <a:pt x="56" y="21"/>
                </a:lnTo>
                <a:lnTo>
                  <a:pt x="50" y="20"/>
                </a:lnTo>
                <a:lnTo>
                  <a:pt x="44" y="17"/>
                </a:lnTo>
                <a:lnTo>
                  <a:pt x="38" y="16"/>
                </a:lnTo>
                <a:lnTo>
                  <a:pt x="31" y="15"/>
                </a:lnTo>
                <a:lnTo>
                  <a:pt x="25" y="13"/>
                </a:lnTo>
                <a:lnTo>
                  <a:pt x="19" y="12"/>
                </a:lnTo>
                <a:lnTo>
                  <a:pt x="12" y="11"/>
                </a:lnTo>
                <a:lnTo>
                  <a:pt x="6" y="11"/>
                </a:lnTo>
                <a:lnTo>
                  <a:pt x="4" y="8"/>
                </a:lnTo>
                <a:lnTo>
                  <a:pt x="2" y="7"/>
                </a:lnTo>
                <a:lnTo>
                  <a:pt x="0" y="4"/>
                </a:lnTo>
                <a:lnTo>
                  <a:pt x="0" y="2"/>
                </a:lnTo>
                <a:lnTo>
                  <a:pt x="7" y="0"/>
                </a:lnTo>
                <a:lnTo>
                  <a:pt x="16" y="0"/>
                </a:lnTo>
                <a:lnTo>
                  <a:pt x="26" y="0"/>
                </a:lnTo>
                <a:lnTo>
                  <a:pt x="38" y="2"/>
                </a:lnTo>
                <a:lnTo>
                  <a:pt x="50" y="3"/>
                </a:lnTo>
                <a:lnTo>
                  <a:pt x="59" y="6"/>
                </a:lnTo>
                <a:lnTo>
                  <a:pt x="66" y="7"/>
                </a:lnTo>
                <a:lnTo>
                  <a:pt x="71" y="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86" name="Freeform 54"/>
          <p:cNvSpPr>
            <a:spLocks/>
          </p:cNvSpPr>
          <p:nvPr/>
        </p:nvSpPr>
        <p:spPr bwMode="auto">
          <a:xfrm>
            <a:off x="7067550" y="3959225"/>
            <a:ext cx="1223963" cy="492125"/>
          </a:xfrm>
          <a:custGeom>
            <a:avLst/>
            <a:gdLst>
              <a:gd name="T0" fmla="*/ 432 w 771"/>
              <a:gd name="T1" fmla="*/ 217 h 310"/>
              <a:gd name="T2" fmla="*/ 420 w 771"/>
              <a:gd name="T3" fmla="*/ 218 h 310"/>
              <a:gd name="T4" fmla="*/ 402 w 771"/>
              <a:gd name="T5" fmla="*/ 224 h 310"/>
              <a:gd name="T6" fmla="*/ 361 w 771"/>
              <a:gd name="T7" fmla="*/ 226 h 310"/>
              <a:gd name="T8" fmla="*/ 283 w 771"/>
              <a:gd name="T9" fmla="*/ 211 h 310"/>
              <a:gd name="T10" fmla="*/ 189 w 771"/>
              <a:gd name="T11" fmla="*/ 182 h 310"/>
              <a:gd name="T12" fmla="*/ 97 w 771"/>
              <a:gd name="T13" fmla="*/ 147 h 310"/>
              <a:gd name="T14" fmla="*/ 26 w 771"/>
              <a:gd name="T15" fmla="*/ 115 h 310"/>
              <a:gd name="T16" fmla="*/ 3 w 771"/>
              <a:gd name="T17" fmla="*/ 80 h 310"/>
              <a:gd name="T18" fmla="*/ 38 w 771"/>
              <a:gd name="T19" fmla="*/ 96 h 310"/>
              <a:gd name="T20" fmla="*/ 105 w 771"/>
              <a:gd name="T21" fmla="*/ 119 h 310"/>
              <a:gd name="T22" fmla="*/ 189 w 771"/>
              <a:gd name="T23" fmla="*/ 145 h 310"/>
              <a:gd name="T24" fmla="*/ 277 w 771"/>
              <a:gd name="T25" fmla="*/ 168 h 310"/>
              <a:gd name="T26" fmla="*/ 352 w 771"/>
              <a:gd name="T27" fmla="*/ 184 h 310"/>
              <a:gd name="T28" fmla="*/ 394 w 771"/>
              <a:gd name="T29" fmla="*/ 185 h 310"/>
              <a:gd name="T30" fmla="*/ 425 w 771"/>
              <a:gd name="T31" fmla="*/ 176 h 310"/>
              <a:gd name="T32" fmla="*/ 452 w 771"/>
              <a:gd name="T33" fmla="*/ 159 h 310"/>
              <a:gd name="T34" fmla="*/ 406 w 771"/>
              <a:gd name="T35" fmla="*/ 134 h 310"/>
              <a:gd name="T36" fmla="*/ 354 w 771"/>
              <a:gd name="T37" fmla="*/ 118 h 310"/>
              <a:gd name="T38" fmla="*/ 313 w 771"/>
              <a:gd name="T39" fmla="*/ 105 h 310"/>
              <a:gd name="T40" fmla="*/ 295 w 771"/>
              <a:gd name="T41" fmla="*/ 93 h 310"/>
              <a:gd name="T42" fmla="*/ 278 w 771"/>
              <a:gd name="T43" fmla="*/ 80 h 310"/>
              <a:gd name="T44" fmla="*/ 263 w 771"/>
              <a:gd name="T45" fmla="*/ 81 h 310"/>
              <a:gd name="T46" fmla="*/ 223 w 771"/>
              <a:gd name="T47" fmla="*/ 70 h 310"/>
              <a:gd name="T48" fmla="*/ 168 w 771"/>
              <a:gd name="T49" fmla="*/ 53 h 310"/>
              <a:gd name="T50" fmla="*/ 115 w 771"/>
              <a:gd name="T51" fmla="*/ 52 h 310"/>
              <a:gd name="T52" fmla="*/ 84 w 771"/>
              <a:gd name="T53" fmla="*/ 57 h 310"/>
              <a:gd name="T54" fmla="*/ 68 w 771"/>
              <a:gd name="T55" fmla="*/ 54 h 310"/>
              <a:gd name="T56" fmla="*/ 49 w 771"/>
              <a:gd name="T57" fmla="*/ 52 h 310"/>
              <a:gd name="T58" fmla="*/ 46 w 771"/>
              <a:gd name="T59" fmla="*/ 39 h 310"/>
              <a:gd name="T60" fmla="*/ 82 w 771"/>
              <a:gd name="T61" fmla="*/ 38 h 310"/>
              <a:gd name="T62" fmla="*/ 133 w 771"/>
              <a:gd name="T63" fmla="*/ 28 h 310"/>
              <a:gd name="T64" fmla="*/ 181 w 771"/>
              <a:gd name="T65" fmla="*/ 35 h 310"/>
              <a:gd name="T66" fmla="*/ 206 w 771"/>
              <a:gd name="T67" fmla="*/ 44 h 310"/>
              <a:gd name="T68" fmla="*/ 239 w 771"/>
              <a:gd name="T69" fmla="*/ 50 h 310"/>
              <a:gd name="T70" fmla="*/ 259 w 771"/>
              <a:gd name="T71" fmla="*/ 49 h 310"/>
              <a:gd name="T72" fmla="*/ 268 w 771"/>
              <a:gd name="T73" fmla="*/ 43 h 310"/>
              <a:gd name="T74" fmla="*/ 238 w 771"/>
              <a:gd name="T75" fmla="*/ 31 h 310"/>
              <a:gd name="T76" fmla="*/ 210 w 771"/>
              <a:gd name="T77" fmla="*/ 21 h 310"/>
              <a:gd name="T78" fmla="*/ 195 w 771"/>
              <a:gd name="T79" fmla="*/ 13 h 310"/>
              <a:gd name="T80" fmla="*/ 177 w 771"/>
              <a:gd name="T81" fmla="*/ 0 h 310"/>
              <a:gd name="T82" fmla="*/ 201 w 771"/>
              <a:gd name="T83" fmla="*/ 3 h 310"/>
              <a:gd name="T84" fmla="*/ 246 w 771"/>
              <a:gd name="T85" fmla="*/ 18 h 310"/>
              <a:gd name="T86" fmla="*/ 283 w 771"/>
              <a:gd name="T87" fmla="*/ 36 h 310"/>
              <a:gd name="T88" fmla="*/ 295 w 771"/>
              <a:gd name="T89" fmla="*/ 53 h 310"/>
              <a:gd name="T90" fmla="*/ 337 w 771"/>
              <a:gd name="T91" fmla="*/ 81 h 310"/>
              <a:gd name="T92" fmla="*/ 405 w 771"/>
              <a:gd name="T93" fmla="*/ 96 h 310"/>
              <a:gd name="T94" fmla="*/ 452 w 771"/>
              <a:gd name="T95" fmla="*/ 125 h 310"/>
              <a:gd name="T96" fmla="*/ 500 w 771"/>
              <a:gd name="T97" fmla="*/ 155 h 310"/>
              <a:gd name="T98" fmla="*/ 523 w 771"/>
              <a:gd name="T99" fmla="*/ 164 h 310"/>
              <a:gd name="T100" fmla="*/ 514 w 771"/>
              <a:gd name="T101" fmla="*/ 173 h 310"/>
              <a:gd name="T102" fmla="*/ 498 w 771"/>
              <a:gd name="T103" fmla="*/ 173 h 310"/>
              <a:gd name="T104" fmla="*/ 481 w 771"/>
              <a:gd name="T105" fmla="*/ 169 h 310"/>
              <a:gd name="T106" fmla="*/ 463 w 771"/>
              <a:gd name="T107" fmla="*/ 182 h 310"/>
              <a:gd name="T108" fmla="*/ 771 w 771"/>
              <a:gd name="T109" fmla="*/ 300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771" h="310">
                <a:moveTo>
                  <a:pt x="726" y="310"/>
                </a:moveTo>
                <a:lnTo>
                  <a:pt x="438" y="217"/>
                </a:lnTo>
                <a:lnTo>
                  <a:pt x="432" y="217"/>
                </a:lnTo>
                <a:lnTo>
                  <a:pt x="427" y="217"/>
                </a:lnTo>
                <a:lnTo>
                  <a:pt x="423" y="217"/>
                </a:lnTo>
                <a:lnTo>
                  <a:pt x="420" y="218"/>
                </a:lnTo>
                <a:lnTo>
                  <a:pt x="415" y="220"/>
                </a:lnTo>
                <a:lnTo>
                  <a:pt x="410" y="222"/>
                </a:lnTo>
                <a:lnTo>
                  <a:pt x="402" y="224"/>
                </a:lnTo>
                <a:lnTo>
                  <a:pt x="393" y="225"/>
                </a:lnTo>
                <a:lnTo>
                  <a:pt x="379" y="227"/>
                </a:lnTo>
                <a:lnTo>
                  <a:pt x="361" y="226"/>
                </a:lnTo>
                <a:lnTo>
                  <a:pt x="337" y="224"/>
                </a:lnTo>
                <a:lnTo>
                  <a:pt x="312" y="218"/>
                </a:lnTo>
                <a:lnTo>
                  <a:pt x="283" y="211"/>
                </a:lnTo>
                <a:lnTo>
                  <a:pt x="254" y="203"/>
                </a:lnTo>
                <a:lnTo>
                  <a:pt x="221" y="193"/>
                </a:lnTo>
                <a:lnTo>
                  <a:pt x="189" y="182"/>
                </a:lnTo>
                <a:lnTo>
                  <a:pt x="157" y="171"/>
                </a:lnTo>
                <a:lnTo>
                  <a:pt x="126" y="159"/>
                </a:lnTo>
                <a:lnTo>
                  <a:pt x="97" y="147"/>
                </a:lnTo>
                <a:lnTo>
                  <a:pt x="70" y="136"/>
                </a:lnTo>
                <a:lnTo>
                  <a:pt x="46" y="125"/>
                </a:lnTo>
                <a:lnTo>
                  <a:pt x="26" y="115"/>
                </a:lnTo>
                <a:lnTo>
                  <a:pt x="11" y="106"/>
                </a:lnTo>
                <a:lnTo>
                  <a:pt x="0" y="98"/>
                </a:lnTo>
                <a:lnTo>
                  <a:pt x="3" y="80"/>
                </a:lnTo>
                <a:lnTo>
                  <a:pt x="11" y="84"/>
                </a:lnTo>
                <a:lnTo>
                  <a:pt x="22" y="89"/>
                </a:lnTo>
                <a:lnTo>
                  <a:pt x="38" y="96"/>
                </a:lnTo>
                <a:lnTo>
                  <a:pt x="57" y="102"/>
                </a:lnTo>
                <a:lnTo>
                  <a:pt x="80" y="110"/>
                </a:lnTo>
                <a:lnTo>
                  <a:pt x="105" y="119"/>
                </a:lnTo>
                <a:lnTo>
                  <a:pt x="132" y="127"/>
                </a:lnTo>
                <a:lnTo>
                  <a:pt x="161" y="136"/>
                </a:lnTo>
                <a:lnTo>
                  <a:pt x="189" y="145"/>
                </a:lnTo>
                <a:lnTo>
                  <a:pt x="219" y="154"/>
                </a:lnTo>
                <a:lnTo>
                  <a:pt x="248" y="162"/>
                </a:lnTo>
                <a:lnTo>
                  <a:pt x="277" y="168"/>
                </a:lnTo>
                <a:lnTo>
                  <a:pt x="304" y="174"/>
                </a:lnTo>
                <a:lnTo>
                  <a:pt x="328" y="180"/>
                </a:lnTo>
                <a:lnTo>
                  <a:pt x="352" y="184"/>
                </a:lnTo>
                <a:lnTo>
                  <a:pt x="371" y="186"/>
                </a:lnTo>
                <a:lnTo>
                  <a:pt x="383" y="186"/>
                </a:lnTo>
                <a:lnTo>
                  <a:pt x="394" y="185"/>
                </a:lnTo>
                <a:lnTo>
                  <a:pt x="406" y="182"/>
                </a:lnTo>
                <a:lnTo>
                  <a:pt x="416" y="180"/>
                </a:lnTo>
                <a:lnTo>
                  <a:pt x="425" y="176"/>
                </a:lnTo>
                <a:lnTo>
                  <a:pt x="434" y="171"/>
                </a:lnTo>
                <a:lnTo>
                  <a:pt x="443" y="165"/>
                </a:lnTo>
                <a:lnTo>
                  <a:pt x="452" y="159"/>
                </a:lnTo>
                <a:lnTo>
                  <a:pt x="437" y="149"/>
                </a:lnTo>
                <a:lnTo>
                  <a:pt x="421" y="141"/>
                </a:lnTo>
                <a:lnTo>
                  <a:pt x="406" y="134"/>
                </a:lnTo>
                <a:lnTo>
                  <a:pt x="389" y="128"/>
                </a:lnTo>
                <a:lnTo>
                  <a:pt x="372" y="123"/>
                </a:lnTo>
                <a:lnTo>
                  <a:pt x="354" y="118"/>
                </a:lnTo>
                <a:lnTo>
                  <a:pt x="337" y="112"/>
                </a:lnTo>
                <a:lnTo>
                  <a:pt x="319" y="107"/>
                </a:lnTo>
                <a:lnTo>
                  <a:pt x="313" y="105"/>
                </a:lnTo>
                <a:lnTo>
                  <a:pt x="306" y="101"/>
                </a:lnTo>
                <a:lnTo>
                  <a:pt x="301" y="97"/>
                </a:lnTo>
                <a:lnTo>
                  <a:pt x="295" y="93"/>
                </a:lnTo>
                <a:lnTo>
                  <a:pt x="290" y="89"/>
                </a:lnTo>
                <a:lnTo>
                  <a:pt x="283" y="85"/>
                </a:lnTo>
                <a:lnTo>
                  <a:pt x="278" y="80"/>
                </a:lnTo>
                <a:lnTo>
                  <a:pt x="273" y="75"/>
                </a:lnTo>
                <a:lnTo>
                  <a:pt x="268" y="80"/>
                </a:lnTo>
                <a:lnTo>
                  <a:pt x="263" y="81"/>
                </a:lnTo>
                <a:lnTo>
                  <a:pt x="254" y="80"/>
                </a:lnTo>
                <a:lnTo>
                  <a:pt x="242" y="75"/>
                </a:lnTo>
                <a:lnTo>
                  <a:pt x="223" y="70"/>
                </a:lnTo>
                <a:lnTo>
                  <a:pt x="204" y="63"/>
                </a:lnTo>
                <a:lnTo>
                  <a:pt x="186" y="58"/>
                </a:lnTo>
                <a:lnTo>
                  <a:pt x="168" y="53"/>
                </a:lnTo>
                <a:lnTo>
                  <a:pt x="150" y="50"/>
                </a:lnTo>
                <a:lnTo>
                  <a:pt x="132" y="49"/>
                </a:lnTo>
                <a:lnTo>
                  <a:pt x="115" y="52"/>
                </a:lnTo>
                <a:lnTo>
                  <a:pt x="97" y="57"/>
                </a:lnTo>
                <a:lnTo>
                  <a:pt x="91" y="58"/>
                </a:lnTo>
                <a:lnTo>
                  <a:pt x="84" y="57"/>
                </a:lnTo>
                <a:lnTo>
                  <a:pt x="79" y="57"/>
                </a:lnTo>
                <a:lnTo>
                  <a:pt x="73" y="56"/>
                </a:lnTo>
                <a:lnTo>
                  <a:pt x="68" y="54"/>
                </a:lnTo>
                <a:lnTo>
                  <a:pt x="61" y="53"/>
                </a:lnTo>
                <a:lnTo>
                  <a:pt x="56" y="52"/>
                </a:lnTo>
                <a:lnTo>
                  <a:pt x="49" y="52"/>
                </a:lnTo>
                <a:lnTo>
                  <a:pt x="47" y="47"/>
                </a:lnTo>
                <a:lnTo>
                  <a:pt x="46" y="43"/>
                </a:lnTo>
                <a:lnTo>
                  <a:pt x="46" y="39"/>
                </a:lnTo>
                <a:lnTo>
                  <a:pt x="48" y="38"/>
                </a:lnTo>
                <a:lnTo>
                  <a:pt x="65" y="39"/>
                </a:lnTo>
                <a:lnTo>
                  <a:pt x="82" y="38"/>
                </a:lnTo>
                <a:lnTo>
                  <a:pt x="100" y="35"/>
                </a:lnTo>
                <a:lnTo>
                  <a:pt x="117" y="32"/>
                </a:lnTo>
                <a:lnTo>
                  <a:pt x="133" y="28"/>
                </a:lnTo>
                <a:lnTo>
                  <a:pt x="149" y="28"/>
                </a:lnTo>
                <a:lnTo>
                  <a:pt x="166" y="30"/>
                </a:lnTo>
                <a:lnTo>
                  <a:pt x="181" y="35"/>
                </a:lnTo>
                <a:lnTo>
                  <a:pt x="188" y="38"/>
                </a:lnTo>
                <a:lnTo>
                  <a:pt x="195" y="40"/>
                </a:lnTo>
                <a:lnTo>
                  <a:pt x="206" y="44"/>
                </a:lnTo>
                <a:lnTo>
                  <a:pt x="217" y="47"/>
                </a:lnTo>
                <a:lnTo>
                  <a:pt x="229" y="49"/>
                </a:lnTo>
                <a:lnTo>
                  <a:pt x="239" y="50"/>
                </a:lnTo>
                <a:lnTo>
                  <a:pt x="248" y="52"/>
                </a:lnTo>
                <a:lnTo>
                  <a:pt x="255" y="50"/>
                </a:lnTo>
                <a:lnTo>
                  <a:pt x="259" y="49"/>
                </a:lnTo>
                <a:lnTo>
                  <a:pt x="265" y="49"/>
                </a:lnTo>
                <a:lnTo>
                  <a:pt x="269" y="48"/>
                </a:lnTo>
                <a:lnTo>
                  <a:pt x="268" y="43"/>
                </a:lnTo>
                <a:lnTo>
                  <a:pt x="259" y="39"/>
                </a:lnTo>
                <a:lnTo>
                  <a:pt x="248" y="35"/>
                </a:lnTo>
                <a:lnTo>
                  <a:pt x="238" y="31"/>
                </a:lnTo>
                <a:lnTo>
                  <a:pt x="228" y="27"/>
                </a:lnTo>
                <a:lnTo>
                  <a:pt x="217" y="23"/>
                </a:lnTo>
                <a:lnTo>
                  <a:pt x="210" y="21"/>
                </a:lnTo>
                <a:lnTo>
                  <a:pt x="204" y="19"/>
                </a:lnTo>
                <a:lnTo>
                  <a:pt x="203" y="18"/>
                </a:lnTo>
                <a:lnTo>
                  <a:pt x="195" y="13"/>
                </a:lnTo>
                <a:lnTo>
                  <a:pt x="186" y="7"/>
                </a:lnTo>
                <a:lnTo>
                  <a:pt x="180" y="3"/>
                </a:lnTo>
                <a:lnTo>
                  <a:pt x="177" y="0"/>
                </a:lnTo>
                <a:lnTo>
                  <a:pt x="195" y="0"/>
                </a:lnTo>
                <a:lnTo>
                  <a:pt x="194" y="0"/>
                </a:lnTo>
                <a:lnTo>
                  <a:pt x="201" y="3"/>
                </a:lnTo>
                <a:lnTo>
                  <a:pt x="212" y="8"/>
                </a:lnTo>
                <a:lnTo>
                  <a:pt x="229" y="12"/>
                </a:lnTo>
                <a:lnTo>
                  <a:pt x="246" y="18"/>
                </a:lnTo>
                <a:lnTo>
                  <a:pt x="263" y="25"/>
                </a:lnTo>
                <a:lnTo>
                  <a:pt x="275" y="31"/>
                </a:lnTo>
                <a:lnTo>
                  <a:pt x="283" y="36"/>
                </a:lnTo>
                <a:lnTo>
                  <a:pt x="284" y="39"/>
                </a:lnTo>
                <a:lnTo>
                  <a:pt x="288" y="44"/>
                </a:lnTo>
                <a:lnTo>
                  <a:pt x="295" y="53"/>
                </a:lnTo>
                <a:lnTo>
                  <a:pt x="305" y="62"/>
                </a:lnTo>
                <a:lnTo>
                  <a:pt x="319" y="72"/>
                </a:lnTo>
                <a:lnTo>
                  <a:pt x="337" y="81"/>
                </a:lnTo>
                <a:lnTo>
                  <a:pt x="359" y="88"/>
                </a:lnTo>
                <a:lnTo>
                  <a:pt x="387" y="92"/>
                </a:lnTo>
                <a:lnTo>
                  <a:pt x="405" y="96"/>
                </a:lnTo>
                <a:lnTo>
                  <a:pt x="421" y="103"/>
                </a:lnTo>
                <a:lnTo>
                  <a:pt x="438" y="114"/>
                </a:lnTo>
                <a:lnTo>
                  <a:pt x="452" y="125"/>
                </a:lnTo>
                <a:lnTo>
                  <a:pt x="468" y="137"/>
                </a:lnTo>
                <a:lnTo>
                  <a:pt x="483" y="147"/>
                </a:lnTo>
                <a:lnTo>
                  <a:pt x="500" y="155"/>
                </a:lnTo>
                <a:lnTo>
                  <a:pt x="520" y="158"/>
                </a:lnTo>
                <a:lnTo>
                  <a:pt x="522" y="160"/>
                </a:lnTo>
                <a:lnTo>
                  <a:pt x="523" y="164"/>
                </a:lnTo>
                <a:lnTo>
                  <a:pt x="522" y="167"/>
                </a:lnTo>
                <a:lnTo>
                  <a:pt x="520" y="171"/>
                </a:lnTo>
                <a:lnTo>
                  <a:pt x="514" y="173"/>
                </a:lnTo>
                <a:lnTo>
                  <a:pt x="509" y="173"/>
                </a:lnTo>
                <a:lnTo>
                  <a:pt x="504" y="174"/>
                </a:lnTo>
                <a:lnTo>
                  <a:pt x="498" y="173"/>
                </a:lnTo>
                <a:lnTo>
                  <a:pt x="492" y="172"/>
                </a:lnTo>
                <a:lnTo>
                  <a:pt x="487" y="171"/>
                </a:lnTo>
                <a:lnTo>
                  <a:pt x="481" y="169"/>
                </a:lnTo>
                <a:lnTo>
                  <a:pt x="476" y="168"/>
                </a:lnTo>
                <a:lnTo>
                  <a:pt x="469" y="176"/>
                </a:lnTo>
                <a:lnTo>
                  <a:pt x="463" y="182"/>
                </a:lnTo>
                <a:lnTo>
                  <a:pt x="455" y="189"/>
                </a:lnTo>
                <a:lnTo>
                  <a:pt x="447" y="195"/>
                </a:lnTo>
                <a:lnTo>
                  <a:pt x="771" y="300"/>
                </a:lnTo>
                <a:lnTo>
                  <a:pt x="726" y="31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88" name="Freeform 56"/>
          <p:cNvSpPr>
            <a:spLocks/>
          </p:cNvSpPr>
          <p:nvPr/>
        </p:nvSpPr>
        <p:spPr bwMode="auto">
          <a:xfrm>
            <a:off x="6530975" y="4192588"/>
            <a:ext cx="430213" cy="76200"/>
          </a:xfrm>
          <a:custGeom>
            <a:avLst/>
            <a:gdLst>
              <a:gd name="T0" fmla="*/ 270 w 271"/>
              <a:gd name="T1" fmla="*/ 24 h 48"/>
              <a:gd name="T2" fmla="*/ 271 w 271"/>
              <a:gd name="T3" fmla="*/ 25 h 48"/>
              <a:gd name="T4" fmla="*/ 270 w 271"/>
              <a:gd name="T5" fmla="*/ 27 h 48"/>
              <a:gd name="T6" fmla="*/ 267 w 271"/>
              <a:gd name="T7" fmla="*/ 29 h 48"/>
              <a:gd name="T8" fmla="*/ 266 w 271"/>
              <a:gd name="T9" fmla="*/ 31 h 48"/>
              <a:gd name="T10" fmla="*/ 244 w 271"/>
              <a:gd name="T11" fmla="*/ 29 h 48"/>
              <a:gd name="T12" fmla="*/ 222 w 271"/>
              <a:gd name="T13" fmla="*/ 26 h 48"/>
              <a:gd name="T14" fmla="*/ 201 w 271"/>
              <a:gd name="T15" fmla="*/ 25 h 48"/>
              <a:gd name="T16" fmla="*/ 183 w 271"/>
              <a:gd name="T17" fmla="*/ 22 h 48"/>
              <a:gd name="T18" fmla="*/ 167 w 271"/>
              <a:gd name="T19" fmla="*/ 21 h 48"/>
              <a:gd name="T20" fmla="*/ 154 w 271"/>
              <a:gd name="T21" fmla="*/ 21 h 48"/>
              <a:gd name="T22" fmla="*/ 145 w 271"/>
              <a:gd name="T23" fmla="*/ 20 h 48"/>
              <a:gd name="T24" fmla="*/ 142 w 271"/>
              <a:gd name="T25" fmla="*/ 20 h 48"/>
              <a:gd name="T26" fmla="*/ 137 w 271"/>
              <a:gd name="T27" fmla="*/ 20 h 48"/>
              <a:gd name="T28" fmla="*/ 123 w 271"/>
              <a:gd name="T29" fmla="*/ 21 h 48"/>
              <a:gd name="T30" fmla="*/ 105 w 271"/>
              <a:gd name="T31" fmla="*/ 21 h 48"/>
              <a:gd name="T32" fmla="*/ 83 w 271"/>
              <a:gd name="T33" fmla="*/ 24 h 48"/>
              <a:gd name="T34" fmla="*/ 61 w 271"/>
              <a:gd name="T35" fmla="*/ 25 h 48"/>
              <a:gd name="T36" fmla="*/ 44 w 271"/>
              <a:gd name="T37" fmla="*/ 29 h 48"/>
              <a:gd name="T38" fmla="*/ 32 w 271"/>
              <a:gd name="T39" fmla="*/ 33 h 48"/>
              <a:gd name="T40" fmla="*/ 30 w 271"/>
              <a:gd name="T41" fmla="*/ 37 h 48"/>
              <a:gd name="T42" fmla="*/ 32 w 271"/>
              <a:gd name="T43" fmla="*/ 40 h 48"/>
              <a:gd name="T44" fmla="*/ 37 w 271"/>
              <a:gd name="T45" fmla="*/ 44 h 48"/>
              <a:gd name="T46" fmla="*/ 41 w 271"/>
              <a:gd name="T47" fmla="*/ 47 h 48"/>
              <a:gd name="T48" fmla="*/ 43 w 271"/>
              <a:gd name="T49" fmla="*/ 48 h 48"/>
              <a:gd name="T50" fmla="*/ 37 w 271"/>
              <a:gd name="T51" fmla="*/ 48 h 48"/>
              <a:gd name="T52" fmla="*/ 32 w 271"/>
              <a:gd name="T53" fmla="*/ 48 h 48"/>
              <a:gd name="T54" fmla="*/ 26 w 271"/>
              <a:gd name="T55" fmla="*/ 47 h 48"/>
              <a:gd name="T56" fmla="*/ 19 w 271"/>
              <a:gd name="T57" fmla="*/ 46 h 48"/>
              <a:gd name="T58" fmla="*/ 14 w 271"/>
              <a:gd name="T59" fmla="*/ 44 h 48"/>
              <a:gd name="T60" fmla="*/ 8 w 271"/>
              <a:gd name="T61" fmla="*/ 42 h 48"/>
              <a:gd name="T62" fmla="*/ 4 w 271"/>
              <a:gd name="T63" fmla="*/ 38 h 48"/>
              <a:gd name="T64" fmla="*/ 0 w 271"/>
              <a:gd name="T65" fmla="*/ 35 h 48"/>
              <a:gd name="T66" fmla="*/ 3 w 271"/>
              <a:gd name="T67" fmla="*/ 26 h 48"/>
              <a:gd name="T68" fmla="*/ 8 w 271"/>
              <a:gd name="T69" fmla="*/ 21 h 48"/>
              <a:gd name="T70" fmla="*/ 18 w 271"/>
              <a:gd name="T71" fmla="*/ 17 h 48"/>
              <a:gd name="T72" fmla="*/ 35 w 271"/>
              <a:gd name="T73" fmla="*/ 13 h 48"/>
              <a:gd name="T74" fmla="*/ 50 w 271"/>
              <a:gd name="T75" fmla="*/ 9 h 48"/>
              <a:gd name="T76" fmla="*/ 63 w 271"/>
              <a:gd name="T77" fmla="*/ 7 h 48"/>
              <a:gd name="T78" fmla="*/ 77 w 271"/>
              <a:gd name="T79" fmla="*/ 4 h 48"/>
              <a:gd name="T80" fmla="*/ 90 w 271"/>
              <a:gd name="T81" fmla="*/ 3 h 48"/>
              <a:gd name="T82" fmla="*/ 106 w 271"/>
              <a:gd name="T83" fmla="*/ 2 h 48"/>
              <a:gd name="T84" fmla="*/ 123 w 271"/>
              <a:gd name="T85" fmla="*/ 0 h 48"/>
              <a:gd name="T86" fmla="*/ 143 w 271"/>
              <a:gd name="T87" fmla="*/ 0 h 48"/>
              <a:gd name="T88" fmla="*/ 168 w 271"/>
              <a:gd name="T89" fmla="*/ 0 h 48"/>
              <a:gd name="T90" fmla="*/ 170 w 271"/>
              <a:gd name="T91" fmla="*/ 0 h 48"/>
              <a:gd name="T92" fmla="*/ 180 w 271"/>
              <a:gd name="T93" fmla="*/ 2 h 48"/>
              <a:gd name="T94" fmla="*/ 191 w 271"/>
              <a:gd name="T95" fmla="*/ 3 h 48"/>
              <a:gd name="T96" fmla="*/ 207 w 271"/>
              <a:gd name="T97" fmla="*/ 4 h 48"/>
              <a:gd name="T98" fmla="*/ 223 w 271"/>
              <a:gd name="T99" fmla="*/ 8 h 48"/>
              <a:gd name="T100" fmla="*/ 240 w 271"/>
              <a:gd name="T101" fmla="*/ 12 h 48"/>
              <a:gd name="T102" fmla="*/ 256 w 271"/>
              <a:gd name="T103" fmla="*/ 17 h 48"/>
              <a:gd name="T104" fmla="*/ 270 w 271"/>
              <a:gd name="T105" fmla="*/ 24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71" h="48">
                <a:moveTo>
                  <a:pt x="270" y="24"/>
                </a:moveTo>
                <a:lnTo>
                  <a:pt x="271" y="25"/>
                </a:lnTo>
                <a:lnTo>
                  <a:pt x="270" y="27"/>
                </a:lnTo>
                <a:lnTo>
                  <a:pt x="267" y="29"/>
                </a:lnTo>
                <a:lnTo>
                  <a:pt x="266" y="31"/>
                </a:lnTo>
                <a:lnTo>
                  <a:pt x="244" y="29"/>
                </a:lnTo>
                <a:lnTo>
                  <a:pt x="222" y="26"/>
                </a:lnTo>
                <a:lnTo>
                  <a:pt x="201" y="25"/>
                </a:lnTo>
                <a:lnTo>
                  <a:pt x="183" y="22"/>
                </a:lnTo>
                <a:lnTo>
                  <a:pt x="167" y="21"/>
                </a:lnTo>
                <a:lnTo>
                  <a:pt x="154" y="21"/>
                </a:lnTo>
                <a:lnTo>
                  <a:pt x="145" y="20"/>
                </a:lnTo>
                <a:lnTo>
                  <a:pt x="142" y="20"/>
                </a:lnTo>
                <a:lnTo>
                  <a:pt x="137" y="20"/>
                </a:lnTo>
                <a:lnTo>
                  <a:pt x="123" y="21"/>
                </a:lnTo>
                <a:lnTo>
                  <a:pt x="105" y="21"/>
                </a:lnTo>
                <a:lnTo>
                  <a:pt x="83" y="24"/>
                </a:lnTo>
                <a:lnTo>
                  <a:pt x="61" y="25"/>
                </a:lnTo>
                <a:lnTo>
                  <a:pt x="44" y="29"/>
                </a:lnTo>
                <a:lnTo>
                  <a:pt x="32" y="33"/>
                </a:lnTo>
                <a:lnTo>
                  <a:pt x="30" y="37"/>
                </a:lnTo>
                <a:lnTo>
                  <a:pt x="32" y="40"/>
                </a:lnTo>
                <a:lnTo>
                  <a:pt x="37" y="44"/>
                </a:lnTo>
                <a:lnTo>
                  <a:pt x="41" y="47"/>
                </a:lnTo>
                <a:lnTo>
                  <a:pt x="43" y="48"/>
                </a:lnTo>
                <a:lnTo>
                  <a:pt x="37" y="48"/>
                </a:lnTo>
                <a:lnTo>
                  <a:pt x="32" y="48"/>
                </a:lnTo>
                <a:lnTo>
                  <a:pt x="26" y="47"/>
                </a:lnTo>
                <a:lnTo>
                  <a:pt x="19" y="46"/>
                </a:lnTo>
                <a:lnTo>
                  <a:pt x="14" y="44"/>
                </a:lnTo>
                <a:lnTo>
                  <a:pt x="8" y="42"/>
                </a:lnTo>
                <a:lnTo>
                  <a:pt x="4" y="38"/>
                </a:lnTo>
                <a:lnTo>
                  <a:pt x="0" y="35"/>
                </a:lnTo>
                <a:lnTo>
                  <a:pt x="3" y="26"/>
                </a:lnTo>
                <a:lnTo>
                  <a:pt x="8" y="21"/>
                </a:lnTo>
                <a:lnTo>
                  <a:pt x="18" y="17"/>
                </a:lnTo>
                <a:lnTo>
                  <a:pt x="35" y="13"/>
                </a:lnTo>
                <a:lnTo>
                  <a:pt x="50" y="9"/>
                </a:lnTo>
                <a:lnTo>
                  <a:pt x="63" y="7"/>
                </a:lnTo>
                <a:lnTo>
                  <a:pt x="77" y="4"/>
                </a:lnTo>
                <a:lnTo>
                  <a:pt x="90" y="3"/>
                </a:lnTo>
                <a:lnTo>
                  <a:pt x="106" y="2"/>
                </a:lnTo>
                <a:lnTo>
                  <a:pt x="123" y="0"/>
                </a:lnTo>
                <a:lnTo>
                  <a:pt x="143" y="0"/>
                </a:lnTo>
                <a:lnTo>
                  <a:pt x="168" y="0"/>
                </a:lnTo>
                <a:lnTo>
                  <a:pt x="170" y="0"/>
                </a:lnTo>
                <a:lnTo>
                  <a:pt x="180" y="2"/>
                </a:lnTo>
                <a:lnTo>
                  <a:pt x="191" y="3"/>
                </a:lnTo>
                <a:lnTo>
                  <a:pt x="207" y="4"/>
                </a:lnTo>
                <a:lnTo>
                  <a:pt x="223" y="8"/>
                </a:lnTo>
                <a:lnTo>
                  <a:pt x="240" y="12"/>
                </a:lnTo>
                <a:lnTo>
                  <a:pt x="256" y="17"/>
                </a:lnTo>
                <a:lnTo>
                  <a:pt x="270" y="2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89" name="Freeform 57"/>
          <p:cNvSpPr>
            <a:spLocks/>
          </p:cNvSpPr>
          <p:nvPr/>
        </p:nvSpPr>
        <p:spPr bwMode="auto">
          <a:xfrm>
            <a:off x="6708775" y="4303713"/>
            <a:ext cx="927100" cy="601662"/>
          </a:xfrm>
          <a:custGeom>
            <a:avLst/>
            <a:gdLst>
              <a:gd name="T0" fmla="*/ 584 w 584"/>
              <a:gd name="T1" fmla="*/ 235 h 379"/>
              <a:gd name="T2" fmla="*/ 574 w 584"/>
              <a:gd name="T3" fmla="*/ 240 h 379"/>
              <a:gd name="T4" fmla="*/ 544 w 584"/>
              <a:gd name="T5" fmla="*/ 255 h 379"/>
              <a:gd name="T6" fmla="*/ 503 w 584"/>
              <a:gd name="T7" fmla="*/ 275 h 379"/>
              <a:gd name="T8" fmla="*/ 454 w 584"/>
              <a:gd name="T9" fmla="*/ 299 h 379"/>
              <a:gd name="T10" fmla="*/ 403 w 584"/>
              <a:gd name="T11" fmla="*/ 323 h 379"/>
              <a:gd name="T12" fmla="*/ 356 w 584"/>
              <a:gd name="T13" fmla="*/ 346 h 379"/>
              <a:gd name="T14" fmla="*/ 317 w 584"/>
              <a:gd name="T15" fmla="*/ 366 h 379"/>
              <a:gd name="T16" fmla="*/ 291 w 584"/>
              <a:gd name="T17" fmla="*/ 379 h 379"/>
              <a:gd name="T18" fmla="*/ 0 w 584"/>
              <a:gd name="T19" fmla="*/ 87 h 379"/>
              <a:gd name="T20" fmla="*/ 300 w 584"/>
              <a:gd name="T21" fmla="*/ 1 h 379"/>
              <a:gd name="T22" fmla="*/ 323 w 584"/>
              <a:gd name="T23" fmla="*/ 4 h 379"/>
              <a:gd name="T24" fmla="*/ 20 w 584"/>
              <a:gd name="T25" fmla="*/ 100 h 379"/>
              <a:gd name="T26" fmla="*/ 34 w 584"/>
              <a:gd name="T27" fmla="*/ 261 h 379"/>
              <a:gd name="T28" fmla="*/ 68 w 584"/>
              <a:gd name="T29" fmla="*/ 275 h 379"/>
              <a:gd name="T30" fmla="*/ 109 w 584"/>
              <a:gd name="T31" fmla="*/ 291 h 379"/>
              <a:gd name="T32" fmla="*/ 154 w 584"/>
              <a:gd name="T33" fmla="*/ 306 h 379"/>
              <a:gd name="T34" fmla="*/ 197 w 584"/>
              <a:gd name="T35" fmla="*/ 322 h 379"/>
              <a:gd name="T36" fmla="*/ 235 w 584"/>
              <a:gd name="T37" fmla="*/ 336 h 379"/>
              <a:gd name="T38" fmla="*/ 264 w 584"/>
              <a:gd name="T39" fmla="*/ 346 h 379"/>
              <a:gd name="T40" fmla="*/ 281 w 584"/>
              <a:gd name="T41" fmla="*/ 351 h 379"/>
              <a:gd name="T42" fmla="*/ 283 w 584"/>
              <a:gd name="T43" fmla="*/ 202 h 379"/>
              <a:gd name="T44" fmla="*/ 49 w 584"/>
              <a:gd name="T45" fmla="*/ 114 h 379"/>
              <a:gd name="T46" fmla="*/ 60 w 584"/>
              <a:gd name="T47" fmla="*/ 107 h 379"/>
              <a:gd name="T48" fmla="*/ 304 w 584"/>
              <a:gd name="T49" fmla="*/ 180 h 379"/>
              <a:gd name="T50" fmla="*/ 308 w 584"/>
              <a:gd name="T51" fmla="*/ 350 h 379"/>
              <a:gd name="T52" fmla="*/ 328 w 584"/>
              <a:gd name="T53" fmla="*/ 341 h 379"/>
              <a:gd name="T54" fmla="*/ 359 w 584"/>
              <a:gd name="T55" fmla="*/ 324 h 379"/>
              <a:gd name="T56" fmla="*/ 399 w 584"/>
              <a:gd name="T57" fmla="*/ 305 h 379"/>
              <a:gd name="T58" fmla="*/ 442 w 584"/>
              <a:gd name="T59" fmla="*/ 282 h 379"/>
              <a:gd name="T60" fmla="*/ 486 w 584"/>
              <a:gd name="T61" fmla="*/ 260 h 379"/>
              <a:gd name="T62" fmla="*/ 525 w 584"/>
              <a:gd name="T63" fmla="*/ 240 h 379"/>
              <a:gd name="T64" fmla="*/ 554 w 584"/>
              <a:gd name="T65" fmla="*/ 225 h 379"/>
              <a:gd name="T66" fmla="*/ 567 w 584"/>
              <a:gd name="T67" fmla="*/ 85 h 379"/>
              <a:gd name="T68" fmla="*/ 536 w 584"/>
              <a:gd name="T69" fmla="*/ 98 h 379"/>
              <a:gd name="T70" fmla="*/ 505 w 584"/>
              <a:gd name="T71" fmla="*/ 111 h 379"/>
              <a:gd name="T72" fmla="*/ 474 w 584"/>
              <a:gd name="T73" fmla="*/ 124 h 379"/>
              <a:gd name="T74" fmla="*/ 443 w 584"/>
              <a:gd name="T75" fmla="*/ 136 h 379"/>
              <a:gd name="T76" fmla="*/ 414 w 584"/>
              <a:gd name="T77" fmla="*/ 147 h 379"/>
              <a:gd name="T78" fmla="*/ 384 w 584"/>
              <a:gd name="T79" fmla="*/ 159 h 379"/>
              <a:gd name="T80" fmla="*/ 353 w 584"/>
              <a:gd name="T81" fmla="*/ 169 h 379"/>
              <a:gd name="T82" fmla="*/ 323 w 584"/>
              <a:gd name="T83" fmla="*/ 180 h 379"/>
              <a:gd name="T84" fmla="*/ 326 w 584"/>
              <a:gd name="T85" fmla="*/ 163 h 379"/>
              <a:gd name="T86" fmla="*/ 340 w 584"/>
              <a:gd name="T87" fmla="*/ 155 h 379"/>
              <a:gd name="T88" fmla="*/ 377 w 584"/>
              <a:gd name="T89" fmla="*/ 141 h 379"/>
              <a:gd name="T90" fmla="*/ 442 w 584"/>
              <a:gd name="T91" fmla="*/ 116 h 379"/>
              <a:gd name="T92" fmla="*/ 508 w 584"/>
              <a:gd name="T93" fmla="*/ 91 h 379"/>
              <a:gd name="T94" fmla="*/ 544 w 584"/>
              <a:gd name="T95" fmla="*/ 75 h 379"/>
              <a:gd name="T96" fmla="*/ 330 w 584"/>
              <a:gd name="T97" fmla="*/ 17 h 379"/>
              <a:gd name="T98" fmla="*/ 346 w 584"/>
              <a:gd name="T99" fmla="*/ 13 h 379"/>
              <a:gd name="T100" fmla="*/ 584 w 584"/>
              <a:gd name="T101" fmla="*/ 65 h 3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584" h="379">
                <a:moveTo>
                  <a:pt x="584" y="65"/>
                </a:moveTo>
                <a:lnTo>
                  <a:pt x="584" y="235"/>
                </a:lnTo>
                <a:lnTo>
                  <a:pt x="582" y="237"/>
                </a:lnTo>
                <a:lnTo>
                  <a:pt x="574" y="240"/>
                </a:lnTo>
                <a:lnTo>
                  <a:pt x="561" y="247"/>
                </a:lnTo>
                <a:lnTo>
                  <a:pt x="544" y="255"/>
                </a:lnTo>
                <a:lnTo>
                  <a:pt x="525" y="264"/>
                </a:lnTo>
                <a:lnTo>
                  <a:pt x="503" y="275"/>
                </a:lnTo>
                <a:lnTo>
                  <a:pt x="480" y="287"/>
                </a:lnTo>
                <a:lnTo>
                  <a:pt x="454" y="299"/>
                </a:lnTo>
                <a:lnTo>
                  <a:pt x="428" y="311"/>
                </a:lnTo>
                <a:lnTo>
                  <a:pt x="403" y="323"/>
                </a:lnTo>
                <a:lnTo>
                  <a:pt x="379" y="336"/>
                </a:lnTo>
                <a:lnTo>
                  <a:pt x="356" y="346"/>
                </a:lnTo>
                <a:lnTo>
                  <a:pt x="335" y="357"/>
                </a:lnTo>
                <a:lnTo>
                  <a:pt x="317" y="366"/>
                </a:lnTo>
                <a:lnTo>
                  <a:pt x="301" y="373"/>
                </a:lnTo>
                <a:lnTo>
                  <a:pt x="291" y="379"/>
                </a:lnTo>
                <a:lnTo>
                  <a:pt x="0" y="266"/>
                </a:lnTo>
                <a:lnTo>
                  <a:pt x="0" y="87"/>
                </a:lnTo>
                <a:lnTo>
                  <a:pt x="294" y="0"/>
                </a:lnTo>
                <a:lnTo>
                  <a:pt x="300" y="1"/>
                </a:lnTo>
                <a:lnTo>
                  <a:pt x="313" y="3"/>
                </a:lnTo>
                <a:lnTo>
                  <a:pt x="323" y="4"/>
                </a:lnTo>
                <a:lnTo>
                  <a:pt x="327" y="5"/>
                </a:lnTo>
                <a:lnTo>
                  <a:pt x="20" y="100"/>
                </a:lnTo>
                <a:lnTo>
                  <a:pt x="20" y="256"/>
                </a:lnTo>
                <a:lnTo>
                  <a:pt x="34" y="261"/>
                </a:lnTo>
                <a:lnTo>
                  <a:pt x="49" y="268"/>
                </a:lnTo>
                <a:lnTo>
                  <a:pt x="68" y="275"/>
                </a:lnTo>
                <a:lnTo>
                  <a:pt x="88" y="283"/>
                </a:lnTo>
                <a:lnTo>
                  <a:pt x="109" y="291"/>
                </a:lnTo>
                <a:lnTo>
                  <a:pt x="132" y="299"/>
                </a:lnTo>
                <a:lnTo>
                  <a:pt x="154" y="306"/>
                </a:lnTo>
                <a:lnTo>
                  <a:pt x="176" y="314"/>
                </a:lnTo>
                <a:lnTo>
                  <a:pt x="197" y="322"/>
                </a:lnTo>
                <a:lnTo>
                  <a:pt x="217" y="330"/>
                </a:lnTo>
                <a:lnTo>
                  <a:pt x="235" y="336"/>
                </a:lnTo>
                <a:lnTo>
                  <a:pt x="251" y="341"/>
                </a:lnTo>
                <a:lnTo>
                  <a:pt x="264" y="346"/>
                </a:lnTo>
                <a:lnTo>
                  <a:pt x="274" y="350"/>
                </a:lnTo>
                <a:lnTo>
                  <a:pt x="281" y="351"/>
                </a:lnTo>
                <a:lnTo>
                  <a:pt x="283" y="353"/>
                </a:lnTo>
                <a:lnTo>
                  <a:pt x="283" y="202"/>
                </a:lnTo>
                <a:lnTo>
                  <a:pt x="48" y="118"/>
                </a:lnTo>
                <a:lnTo>
                  <a:pt x="49" y="114"/>
                </a:lnTo>
                <a:lnTo>
                  <a:pt x="55" y="110"/>
                </a:lnTo>
                <a:lnTo>
                  <a:pt x="60" y="107"/>
                </a:lnTo>
                <a:lnTo>
                  <a:pt x="62" y="105"/>
                </a:lnTo>
                <a:lnTo>
                  <a:pt x="304" y="180"/>
                </a:lnTo>
                <a:lnTo>
                  <a:pt x="303" y="351"/>
                </a:lnTo>
                <a:lnTo>
                  <a:pt x="308" y="350"/>
                </a:lnTo>
                <a:lnTo>
                  <a:pt x="315" y="346"/>
                </a:lnTo>
                <a:lnTo>
                  <a:pt x="328" y="341"/>
                </a:lnTo>
                <a:lnTo>
                  <a:pt x="343" y="333"/>
                </a:lnTo>
                <a:lnTo>
                  <a:pt x="359" y="324"/>
                </a:lnTo>
                <a:lnTo>
                  <a:pt x="379" y="315"/>
                </a:lnTo>
                <a:lnTo>
                  <a:pt x="399" y="305"/>
                </a:lnTo>
                <a:lnTo>
                  <a:pt x="421" y="293"/>
                </a:lnTo>
                <a:lnTo>
                  <a:pt x="442" y="282"/>
                </a:lnTo>
                <a:lnTo>
                  <a:pt x="464" y="270"/>
                </a:lnTo>
                <a:lnTo>
                  <a:pt x="486" y="260"/>
                </a:lnTo>
                <a:lnTo>
                  <a:pt x="505" y="249"/>
                </a:lnTo>
                <a:lnTo>
                  <a:pt x="525" y="240"/>
                </a:lnTo>
                <a:lnTo>
                  <a:pt x="540" y="231"/>
                </a:lnTo>
                <a:lnTo>
                  <a:pt x="554" y="225"/>
                </a:lnTo>
                <a:lnTo>
                  <a:pt x="566" y="220"/>
                </a:lnTo>
                <a:lnTo>
                  <a:pt x="567" y="85"/>
                </a:lnTo>
                <a:lnTo>
                  <a:pt x="552" y="92"/>
                </a:lnTo>
                <a:lnTo>
                  <a:pt x="536" y="98"/>
                </a:lnTo>
                <a:lnTo>
                  <a:pt x="521" y="105"/>
                </a:lnTo>
                <a:lnTo>
                  <a:pt x="505" y="111"/>
                </a:lnTo>
                <a:lnTo>
                  <a:pt x="490" y="118"/>
                </a:lnTo>
                <a:lnTo>
                  <a:pt x="474" y="124"/>
                </a:lnTo>
                <a:lnTo>
                  <a:pt x="459" y="131"/>
                </a:lnTo>
                <a:lnTo>
                  <a:pt x="443" y="136"/>
                </a:lnTo>
                <a:lnTo>
                  <a:pt x="429" y="142"/>
                </a:lnTo>
                <a:lnTo>
                  <a:pt x="414" y="147"/>
                </a:lnTo>
                <a:lnTo>
                  <a:pt x="398" y="153"/>
                </a:lnTo>
                <a:lnTo>
                  <a:pt x="384" y="159"/>
                </a:lnTo>
                <a:lnTo>
                  <a:pt x="368" y="164"/>
                </a:lnTo>
                <a:lnTo>
                  <a:pt x="353" y="169"/>
                </a:lnTo>
                <a:lnTo>
                  <a:pt x="339" y="174"/>
                </a:lnTo>
                <a:lnTo>
                  <a:pt x="323" y="180"/>
                </a:lnTo>
                <a:lnTo>
                  <a:pt x="322" y="171"/>
                </a:lnTo>
                <a:lnTo>
                  <a:pt x="326" y="163"/>
                </a:lnTo>
                <a:lnTo>
                  <a:pt x="332" y="158"/>
                </a:lnTo>
                <a:lnTo>
                  <a:pt x="340" y="155"/>
                </a:lnTo>
                <a:lnTo>
                  <a:pt x="353" y="150"/>
                </a:lnTo>
                <a:lnTo>
                  <a:pt x="377" y="141"/>
                </a:lnTo>
                <a:lnTo>
                  <a:pt x="408" y="129"/>
                </a:lnTo>
                <a:lnTo>
                  <a:pt x="442" y="116"/>
                </a:lnTo>
                <a:lnTo>
                  <a:pt x="477" y="103"/>
                </a:lnTo>
                <a:lnTo>
                  <a:pt x="508" y="91"/>
                </a:lnTo>
                <a:lnTo>
                  <a:pt x="531" y="81"/>
                </a:lnTo>
                <a:lnTo>
                  <a:pt x="544" y="75"/>
                </a:lnTo>
                <a:lnTo>
                  <a:pt x="322" y="18"/>
                </a:lnTo>
                <a:lnTo>
                  <a:pt x="330" y="17"/>
                </a:lnTo>
                <a:lnTo>
                  <a:pt x="339" y="14"/>
                </a:lnTo>
                <a:lnTo>
                  <a:pt x="346" y="13"/>
                </a:lnTo>
                <a:lnTo>
                  <a:pt x="350" y="12"/>
                </a:lnTo>
                <a:lnTo>
                  <a:pt x="584" y="6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90" name="Freeform 58"/>
          <p:cNvSpPr>
            <a:spLocks/>
          </p:cNvSpPr>
          <p:nvPr/>
        </p:nvSpPr>
        <p:spPr bwMode="auto">
          <a:xfrm>
            <a:off x="7007225" y="4359275"/>
            <a:ext cx="325438" cy="168275"/>
          </a:xfrm>
          <a:custGeom>
            <a:avLst/>
            <a:gdLst>
              <a:gd name="T0" fmla="*/ 201 w 205"/>
              <a:gd name="T1" fmla="*/ 45 h 106"/>
              <a:gd name="T2" fmla="*/ 179 w 205"/>
              <a:gd name="T3" fmla="*/ 71 h 106"/>
              <a:gd name="T4" fmla="*/ 148 w 205"/>
              <a:gd name="T5" fmla="*/ 97 h 106"/>
              <a:gd name="T6" fmla="*/ 117 w 205"/>
              <a:gd name="T7" fmla="*/ 106 h 106"/>
              <a:gd name="T8" fmla="*/ 106 w 205"/>
              <a:gd name="T9" fmla="*/ 92 h 106"/>
              <a:gd name="T10" fmla="*/ 117 w 205"/>
              <a:gd name="T11" fmla="*/ 62 h 106"/>
              <a:gd name="T12" fmla="*/ 113 w 205"/>
              <a:gd name="T13" fmla="*/ 45 h 106"/>
              <a:gd name="T14" fmla="*/ 98 w 205"/>
              <a:gd name="T15" fmla="*/ 39 h 106"/>
              <a:gd name="T16" fmla="*/ 81 w 205"/>
              <a:gd name="T17" fmla="*/ 40 h 106"/>
              <a:gd name="T18" fmla="*/ 65 w 205"/>
              <a:gd name="T19" fmla="*/ 45 h 106"/>
              <a:gd name="T20" fmla="*/ 51 w 205"/>
              <a:gd name="T21" fmla="*/ 50 h 106"/>
              <a:gd name="T22" fmla="*/ 36 w 205"/>
              <a:gd name="T23" fmla="*/ 57 h 106"/>
              <a:gd name="T24" fmla="*/ 23 w 205"/>
              <a:gd name="T25" fmla="*/ 61 h 106"/>
              <a:gd name="T26" fmla="*/ 10 w 205"/>
              <a:gd name="T27" fmla="*/ 61 h 106"/>
              <a:gd name="T28" fmla="*/ 2 w 205"/>
              <a:gd name="T29" fmla="*/ 56 h 106"/>
              <a:gd name="T30" fmla="*/ 0 w 205"/>
              <a:gd name="T31" fmla="*/ 44 h 106"/>
              <a:gd name="T32" fmla="*/ 4 w 205"/>
              <a:gd name="T33" fmla="*/ 35 h 106"/>
              <a:gd name="T34" fmla="*/ 10 w 205"/>
              <a:gd name="T35" fmla="*/ 28 h 106"/>
              <a:gd name="T36" fmla="*/ 15 w 205"/>
              <a:gd name="T37" fmla="*/ 32 h 106"/>
              <a:gd name="T38" fmla="*/ 13 w 205"/>
              <a:gd name="T39" fmla="*/ 40 h 106"/>
              <a:gd name="T40" fmla="*/ 15 w 205"/>
              <a:gd name="T41" fmla="*/ 48 h 106"/>
              <a:gd name="T42" fmla="*/ 25 w 205"/>
              <a:gd name="T43" fmla="*/ 49 h 106"/>
              <a:gd name="T44" fmla="*/ 37 w 205"/>
              <a:gd name="T45" fmla="*/ 43 h 106"/>
              <a:gd name="T46" fmla="*/ 47 w 205"/>
              <a:gd name="T47" fmla="*/ 36 h 106"/>
              <a:gd name="T48" fmla="*/ 60 w 205"/>
              <a:gd name="T49" fmla="*/ 31 h 106"/>
              <a:gd name="T50" fmla="*/ 75 w 205"/>
              <a:gd name="T51" fmla="*/ 25 h 106"/>
              <a:gd name="T52" fmla="*/ 89 w 205"/>
              <a:gd name="T53" fmla="*/ 21 h 106"/>
              <a:gd name="T54" fmla="*/ 104 w 205"/>
              <a:gd name="T55" fmla="*/ 19 h 106"/>
              <a:gd name="T56" fmla="*/ 120 w 205"/>
              <a:gd name="T57" fmla="*/ 25 h 106"/>
              <a:gd name="T58" fmla="*/ 134 w 205"/>
              <a:gd name="T59" fmla="*/ 30 h 106"/>
              <a:gd name="T60" fmla="*/ 139 w 205"/>
              <a:gd name="T61" fmla="*/ 48 h 106"/>
              <a:gd name="T62" fmla="*/ 126 w 205"/>
              <a:gd name="T63" fmla="*/ 76 h 106"/>
              <a:gd name="T64" fmla="*/ 130 w 205"/>
              <a:gd name="T65" fmla="*/ 85 h 106"/>
              <a:gd name="T66" fmla="*/ 149 w 205"/>
              <a:gd name="T67" fmla="*/ 75 h 106"/>
              <a:gd name="T68" fmla="*/ 170 w 205"/>
              <a:gd name="T69" fmla="*/ 54 h 106"/>
              <a:gd name="T70" fmla="*/ 178 w 205"/>
              <a:gd name="T71" fmla="*/ 37 h 106"/>
              <a:gd name="T72" fmla="*/ 171 w 205"/>
              <a:gd name="T73" fmla="*/ 31 h 106"/>
              <a:gd name="T74" fmla="*/ 157 w 205"/>
              <a:gd name="T75" fmla="*/ 23 h 106"/>
              <a:gd name="T76" fmla="*/ 140 w 205"/>
              <a:gd name="T77" fmla="*/ 14 h 106"/>
              <a:gd name="T78" fmla="*/ 122 w 205"/>
              <a:gd name="T79" fmla="*/ 6 h 106"/>
              <a:gd name="T80" fmla="*/ 117 w 205"/>
              <a:gd name="T81" fmla="*/ 0 h 106"/>
              <a:gd name="T82" fmla="*/ 135 w 205"/>
              <a:gd name="T83" fmla="*/ 1 h 106"/>
              <a:gd name="T84" fmla="*/ 153 w 205"/>
              <a:gd name="T85" fmla="*/ 6 h 106"/>
              <a:gd name="T86" fmla="*/ 168 w 205"/>
              <a:gd name="T87" fmla="*/ 14 h 106"/>
              <a:gd name="T88" fmla="*/ 186 w 205"/>
              <a:gd name="T89" fmla="*/ 22 h 106"/>
              <a:gd name="T90" fmla="*/ 201 w 205"/>
              <a:gd name="T91" fmla="*/ 32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05" h="106">
                <a:moveTo>
                  <a:pt x="205" y="36"/>
                </a:moveTo>
                <a:lnTo>
                  <a:pt x="201" y="45"/>
                </a:lnTo>
                <a:lnTo>
                  <a:pt x="192" y="58"/>
                </a:lnTo>
                <a:lnTo>
                  <a:pt x="179" y="71"/>
                </a:lnTo>
                <a:lnTo>
                  <a:pt x="165" y="85"/>
                </a:lnTo>
                <a:lnTo>
                  <a:pt x="148" y="97"/>
                </a:lnTo>
                <a:lnTo>
                  <a:pt x="131" y="105"/>
                </a:lnTo>
                <a:lnTo>
                  <a:pt x="117" y="106"/>
                </a:lnTo>
                <a:lnTo>
                  <a:pt x="106" y="99"/>
                </a:lnTo>
                <a:lnTo>
                  <a:pt x="106" y="92"/>
                </a:lnTo>
                <a:lnTo>
                  <a:pt x="112" y="77"/>
                </a:lnTo>
                <a:lnTo>
                  <a:pt x="117" y="62"/>
                </a:lnTo>
                <a:lnTo>
                  <a:pt x="118" y="50"/>
                </a:lnTo>
                <a:lnTo>
                  <a:pt x="113" y="45"/>
                </a:lnTo>
                <a:lnTo>
                  <a:pt x="106" y="41"/>
                </a:lnTo>
                <a:lnTo>
                  <a:pt x="98" y="39"/>
                </a:lnTo>
                <a:lnTo>
                  <a:pt x="90" y="37"/>
                </a:lnTo>
                <a:lnTo>
                  <a:pt x="81" y="40"/>
                </a:lnTo>
                <a:lnTo>
                  <a:pt x="73" y="43"/>
                </a:lnTo>
                <a:lnTo>
                  <a:pt x="65" y="45"/>
                </a:lnTo>
                <a:lnTo>
                  <a:pt x="59" y="48"/>
                </a:lnTo>
                <a:lnTo>
                  <a:pt x="51" y="50"/>
                </a:lnTo>
                <a:lnTo>
                  <a:pt x="44" y="54"/>
                </a:lnTo>
                <a:lnTo>
                  <a:pt x="36" y="57"/>
                </a:lnTo>
                <a:lnTo>
                  <a:pt x="28" y="61"/>
                </a:lnTo>
                <a:lnTo>
                  <a:pt x="23" y="61"/>
                </a:lnTo>
                <a:lnTo>
                  <a:pt x="16" y="61"/>
                </a:lnTo>
                <a:lnTo>
                  <a:pt x="10" y="61"/>
                </a:lnTo>
                <a:lnTo>
                  <a:pt x="6" y="58"/>
                </a:lnTo>
                <a:lnTo>
                  <a:pt x="2" y="56"/>
                </a:lnTo>
                <a:lnTo>
                  <a:pt x="0" y="50"/>
                </a:lnTo>
                <a:lnTo>
                  <a:pt x="0" y="44"/>
                </a:lnTo>
                <a:lnTo>
                  <a:pt x="1" y="39"/>
                </a:lnTo>
                <a:lnTo>
                  <a:pt x="4" y="35"/>
                </a:lnTo>
                <a:lnTo>
                  <a:pt x="6" y="31"/>
                </a:lnTo>
                <a:lnTo>
                  <a:pt x="10" y="28"/>
                </a:lnTo>
                <a:lnTo>
                  <a:pt x="14" y="28"/>
                </a:lnTo>
                <a:lnTo>
                  <a:pt x="15" y="32"/>
                </a:lnTo>
                <a:lnTo>
                  <a:pt x="15" y="36"/>
                </a:lnTo>
                <a:lnTo>
                  <a:pt x="13" y="40"/>
                </a:lnTo>
                <a:lnTo>
                  <a:pt x="10" y="44"/>
                </a:lnTo>
                <a:lnTo>
                  <a:pt x="15" y="48"/>
                </a:lnTo>
                <a:lnTo>
                  <a:pt x="20" y="49"/>
                </a:lnTo>
                <a:lnTo>
                  <a:pt x="25" y="49"/>
                </a:lnTo>
                <a:lnTo>
                  <a:pt x="32" y="46"/>
                </a:lnTo>
                <a:lnTo>
                  <a:pt x="37" y="43"/>
                </a:lnTo>
                <a:lnTo>
                  <a:pt x="42" y="39"/>
                </a:lnTo>
                <a:lnTo>
                  <a:pt x="47" y="36"/>
                </a:lnTo>
                <a:lnTo>
                  <a:pt x="53" y="34"/>
                </a:lnTo>
                <a:lnTo>
                  <a:pt x="60" y="31"/>
                </a:lnTo>
                <a:lnTo>
                  <a:pt x="68" y="27"/>
                </a:lnTo>
                <a:lnTo>
                  <a:pt x="75" y="25"/>
                </a:lnTo>
                <a:lnTo>
                  <a:pt x="81" y="22"/>
                </a:lnTo>
                <a:lnTo>
                  <a:pt x="89" y="21"/>
                </a:lnTo>
                <a:lnTo>
                  <a:pt x="96" y="19"/>
                </a:lnTo>
                <a:lnTo>
                  <a:pt x="104" y="19"/>
                </a:lnTo>
                <a:lnTo>
                  <a:pt x="113" y="22"/>
                </a:lnTo>
                <a:lnTo>
                  <a:pt x="120" y="25"/>
                </a:lnTo>
                <a:lnTo>
                  <a:pt x="127" y="27"/>
                </a:lnTo>
                <a:lnTo>
                  <a:pt x="134" y="30"/>
                </a:lnTo>
                <a:lnTo>
                  <a:pt x="139" y="36"/>
                </a:lnTo>
                <a:lnTo>
                  <a:pt x="139" y="48"/>
                </a:lnTo>
                <a:lnTo>
                  <a:pt x="133" y="62"/>
                </a:lnTo>
                <a:lnTo>
                  <a:pt x="126" y="76"/>
                </a:lnTo>
                <a:lnTo>
                  <a:pt x="124" y="85"/>
                </a:lnTo>
                <a:lnTo>
                  <a:pt x="130" y="85"/>
                </a:lnTo>
                <a:lnTo>
                  <a:pt x="139" y="81"/>
                </a:lnTo>
                <a:lnTo>
                  <a:pt x="149" y="75"/>
                </a:lnTo>
                <a:lnTo>
                  <a:pt x="161" y="65"/>
                </a:lnTo>
                <a:lnTo>
                  <a:pt x="170" y="54"/>
                </a:lnTo>
                <a:lnTo>
                  <a:pt x="177" y="45"/>
                </a:lnTo>
                <a:lnTo>
                  <a:pt x="178" y="37"/>
                </a:lnTo>
                <a:lnTo>
                  <a:pt x="175" y="32"/>
                </a:lnTo>
                <a:lnTo>
                  <a:pt x="171" y="31"/>
                </a:lnTo>
                <a:lnTo>
                  <a:pt x="165" y="27"/>
                </a:lnTo>
                <a:lnTo>
                  <a:pt x="157" y="23"/>
                </a:lnTo>
                <a:lnTo>
                  <a:pt x="149" y="19"/>
                </a:lnTo>
                <a:lnTo>
                  <a:pt x="140" y="14"/>
                </a:lnTo>
                <a:lnTo>
                  <a:pt x="131" y="10"/>
                </a:lnTo>
                <a:lnTo>
                  <a:pt x="122" y="6"/>
                </a:lnTo>
                <a:lnTo>
                  <a:pt x="113" y="4"/>
                </a:lnTo>
                <a:lnTo>
                  <a:pt x="117" y="0"/>
                </a:lnTo>
                <a:lnTo>
                  <a:pt x="124" y="0"/>
                </a:lnTo>
                <a:lnTo>
                  <a:pt x="135" y="1"/>
                </a:lnTo>
                <a:lnTo>
                  <a:pt x="149" y="4"/>
                </a:lnTo>
                <a:lnTo>
                  <a:pt x="153" y="6"/>
                </a:lnTo>
                <a:lnTo>
                  <a:pt x="160" y="10"/>
                </a:lnTo>
                <a:lnTo>
                  <a:pt x="168" y="14"/>
                </a:lnTo>
                <a:lnTo>
                  <a:pt x="177" y="18"/>
                </a:lnTo>
                <a:lnTo>
                  <a:pt x="186" y="22"/>
                </a:lnTo>
                <a:lnTo>
                  <a:pt x="195" y="27"/>
                </a:lnTo>
                <a:lnTo>
                  <a:pt x="201" y="32"/>
                </a:lnTo>
                <a:lnTo>
                  <a:pt x="205" y="3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91" name="Freeform 59"/>
          <p:cNvSpPr>
            <a:spLocks/>
          </p:cNvSpPr>
          <p:nvPr/>
        </p:nvSpPr>
        <p:spPr bwMode="auto">
          <a:xfrm>
            <a:off x="7134225" y="4471988"/>
            <a:ext cx="1225550" cy="601662"/>
          </a:xfrm>
          <a:custGeom>
            <a:avLst/>
            <a:gdLst>
              <a:gd name="T0" fmla="*/ 772 w 772"/>
              <a:gd name="T1" fmla="*/ 124 h 379"/>
              <a:gd name="T2" fmla="*/ 762 w 772"/>
              <a:gd name="T3" fmla="*/ 92 h 379"/>
              <a:gd name="T4" fmla="*/ 753 w 772"/>
              <a:gd name="T5" fmla="*/ 62 h 379"/>
              <a:gd name="T6" fmla="*/ 744 w 772"/>
              <a:gd name="T7" fmla="*/ 40 h 379"/>
              <a:gd name="T8" fmla="*/ 740 w 772"/>
              <a:gd name="T9" fmla="*/ 30 h 379"/>
              <a:gd name="T10" fmla="*/ 737 w 772"/>
              <a:gd name="T11" fmla="*/ 26 h 379"/>
              <a:gd name="T12" fmla="*/ 733 w 772"/>
              <a:gd name="T13" fmla="*/ 25 h 379"/>
              <a:gd name="T14" fmla="*/ 729 w 772"/>
              <a:gd name="T15" fmla="*/ 25 h 379"/>
              <a:gd name="T16" fmla="*/ 724 w 772"/>
              <a:gd name="T17" fmla="*/ 27 h 379"/>
              <a:gd name="T18" fmla="*/ 713 w 772"/>
              <a:gd name="T19" fmla="*/ 34 h 379"/>
              <a:gd name="T20" fmla="*/ 688 w 772"/>
              <a:gd name="T21" fmla="*/ 45 h 379"/>
              <a:gd name="T22" fmla="*/ 654 w 772"/>
              <a:gd name="T23" fmla="*/ 62 h 379"/>
              <a:gd name="T24" fmla="*/ 612 w 772"/>
              <a:gd name="T25" fmla="*/ 83 h 379"/>
              <a:gd name="T26" fmla="*/ 561 w 772"/>
              <a:gd name="T27" fmla="*/ 107 h 379"/>
              <a:gd name="T28" fmla="*/ 506 w 772"/>
              <a:gd name="T29" fmla="*/ 134 h 379"/>
              <a:gd name="T30" fmla="*/ 447 w 772"/>
              <a:gd name="T31" fmla="*/ 164 h 379"/>
              <a:gd name="T32" fmla="*/ 385 w 772"/>
              <a:gd name="T33" fmla="*/ 194 h 379"/>
              <a:gd name="T34" fmla="*/ 323 w 772"/>
              <a:gd name="T35" fmla="*/ 224 h 379"/>
              <a:gd name="T36" fmla="*/ 261 w 772"/>
              <a:gd name="T37" fmla="*/ 253 h 379"/>
              <a:gd name="T38" fmla="*/ 202 w 772"/>
              <a:gd name="T39" fmla="*/ 283 h 379"/>
              <a:gd name="T40" fmla="*/ 147 w 772"/>
              <a:gd name="T41" fmla="*/ 309 h 379"/>
              <a:gd name="T42" fmla="*/ 98 w 772"/>
              <a:gd name="T43" fmla="*/ 332 h 379"/>
              <a:gd name="T44" fmla="*/ 57 w 772"/>
              <a:gd name="T45" fmla="*/ 353 h 379"/>
              <a:gd name="T46" fmla="*/ 23 w 772"/>
              <a:gd name="T47" fmla="*/ 368 h 379"/>
              <a:gd name="T48" fmla="*/ 1 w 772"/>
              <a:gd name="T49" fmla="*/ 379 h 379"/>
              <a:gd name="T50" fmla="*/ 1 w 772"/>
              <a:gd name="T51" fmla="*/ 375 h 379"/>
              <a:gd name="T52" fmla="*/ 0 w 772"/>
              <a:gd name="T53" fmla="*/ 367 h 379"/>
              <a:gd name="T54" fmla="*/ 0 w 772"/>
              <a:gd name="T55" fmla="*/ 358 h 379"/>
              <a:gd name="T56" fmla="*/ 0 w 772"/>
              <a:gd name="T57" fmla="*/ 353 h 379"/>
              <a:gd name="T58" fmla="*/ 19 w 772"/>
              <a:gd name="T59" fmla="*/ 342 h 379"/>
              <a:gd name="T60" fmla="*/ 51 w 772"/>
              <a:gd name="T61" fmla="*/ 328 h 379"/>
              <a:gd name="T62" fmla="*/ 91 w 772"/>
              <a:gd name="T63" fmla="*/ 309 h 379"/>
              <a:gd name="T64" fmla="*/ 140 w 772"/>
              <a:gd name="T65" fmla="*/ 284 h 379"/>
              <a:gd name="T66" fmla="*/ 196 w 772"/>
              <a:gd name="T67" fmla="*/ 258 h 379"/>
              <a:gd name="T68" fmla="*/ 255 w 772"/>
              <a:gd name="T69" fmla="*/ 230 h 379"/>
              <a:gd name="T70" fmla="*/ 317 w 772"/>
              <a:gd name="T71" fmla="*/ 200 h 379"/>
              <a:gd name="T72" fmla="*/ 382 w 772"/>
              <a:gd name="T73" fmla="*/ 169 h 379"/>
              <a:gd name="T74" fmla="*/ 444 w 772"/>
              <a:gd name="T75" fmla="*/ 140 h 379"/>
              <a:gd name="T76" fmla="*/ 506 w 772"/>
              <a:gd name="T77" fmla="*/ 110 h 379"/>
              <a:gd name="T78" fmla="*/ 563 w 772"/>
              <a:gd name="T79" fmla="*/ 83 h 379"/>
              <a:gd name="T80" fmla="*/ 614 w 772"/>
              <a:gd name="T81" fmla="*/ 58 h 379"/>
              <a:gd name="T82" fmla="*/ 658 w 772"/>
              <a:gd name="T83" fmla="*/ 36 h 379"/>
              <a:gd name="T84" fmla="*/ 695 w 772"/>
              <a:gd name="T85" fmla="*/ 19 h 379"/>
              <a:gd name="T86" fmla="*/ 719 w 772"/>
              <a:gd name="T87" fmla="*/ 8 h 379"/>
              <a:gd name="T88" fmla="*/ 732 w 772"/>
              <a:gd name="T89" fmla="*/ 1 h 379"/>
              <a:gd name="T90" fmla="*/ 741 w 772"/>
              <a:gd name="T91" fmla="*/ 0 h 379"/>
              <a:gd name="T92" fmla="*/ 749 w 772"/>
              <a:gd name="T93" fmla="*/ 3 h 379"/>
              <a:gd name="T94" fmla="*/ 754 w 772"/>
              <a:gd name="T95" fmla="*/ 8 h 379"/>
              <a:gd name="T96" fmla="*/ 760 w 772"/>
              <a:gd name="T97" fmla="*/ 17 h 379"/>
              <a:gd name="T98" fmla="*/ 762 w 772"/>
              <a:gd name="T99" fmla="*/ 21 h 379"/>
              <a:gd name="T100" fmla="*/ 766 w 772"/>
              <a:gd name="T101" fmla="*/ 28 h 379"/>
              <a:gd name="T102" fmla="*/ 768 w 772"/>
              <a:gd name="T103" fmla="*/ 39 h 379"/>
              <a:gd name="T104" fmla="*/ 772 w 772"/>
              <a:gd name="T105" fmla="*/ 49 h 379"/>
              <a:gd name="T106" fmla="*/ 772 w 772"/>
              <a:gd name="T107" fmla="*/ 124 h 3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772" h="379">
                <a:moveTo>
                  <a:pt x="772" y="124"/>
                </a:moveTo>
                <a:lnTo>
                  <a:pt x="762" y="92"/>
                </a:lnTo>
                <a:lnTo>
                  <a:pt x="753" y="62"/>
                </a:lnTo>
                <a:lnTo>
                  <a:pt x="744" y="40"/>
                </a:lnTo>
                <a:lnTo>
                  <a:pt x="740" y="30"/>
                </a:lnTo>
                <a:lnTo>
                  <a:pt x="737" y="26"/>
                </a:lnTo>
                <a:lnTo>
                  <a:pt x="733" y="25"/>
                </a:lnTo>
                <a:lnTo>
                  <a:pt x="729" y="25"/>
                </a:lnTo>
                <a:lnTo>
                  <a:pt x="724" y="27"/>
                </a:lnTo>
                <a:lnTo>
                  <a:pt x="713" y="34"/>
                </a:lnTo>
                <a:lnTo>
                  <a:pt x="688" y="45"/>
                </a:lnTo>
                <a:lnTo>
                  <a:pt x="654" y="62"/>
                </a:lnTo>
                <a:lnTo>
                  <a:pt x="612" y="83"/>
                </a:lnTo>
                <a:lnTo>
                  <a:pt x="561" y="107"/>
                </a:lnTo>
                <a:lnTo>
                  <a:pt x="506" y="134"/>
                </a:lnTo>
                <a:lnTo>
                  <a:pt x="447" y="164"/>
                </a:lnTo>
                <a:lnTo>
                  <a:pt x="385" y="194"/>
                </a:lnTo>
                <a:lnTo>
                  <a:pt x="323" y="224"/>
                </a:lnTo>
                <a:lnTo>
                  <a:pt x="261" y="253"/>
                </a:lnTo>
                <a:lnTo>
                  <a:pt x="202" y="283"/>
                </a:lnTo>
                <a:lnTo>
                  <a:pt x="147" y="309"/>
                </a:lnTo>
                <a:lnTo>
                  <a:pt x="98" y="332"/>
                </a:lnTo>
                <a:lnTo>
                  <a:pt x="57" y="353"/>
                </a:lnTo>
                <a:lnTo>
                  <a:pt x="23" y="368"/>
                </a:lnTo>
                <a:lnTo>
                  <a:pt x="1" y="379"/>
                </a:lnTo>
                <a:lnTo>
                  <a:pt x="1" y="375"/>
                </a:lnTo>
                <a:lnTo>
                  <a:pt x="0" y="367"/>
                </a:lnTo>
                <a:lnTo>
                  <a:pt x="0" y="358"/>
                </a:lnTo>
                <a:lnTo>
                  <a:pt x="0" y="353"/>
                </a:lnTo>
                <a:lnTo>
                  <a:pt x="19" y="342"/>
                </a:lnTo>
                <a:lnTo>
                  <a:pt x="51" y="328"/>
                </a:lnTo>
                <a:lnTo>
                  <a:pt x="91" y="309"/>
                </a:lnTo>
                <a:lnTo>
                  <a:pt x="140" y="284"/>
                </a:lnTo>
                <a:lnTo>
                  <a:pt x="196" y="258"/>
                </a:lnTo>
                <a:lnTo>
                  <a:pt x="255" y="230"/>
                </a:lnTo>
                <a:lnTo>
                  <a:pt x="317" y="200"/>
                </a:lnTo>
                <a:lnTo>
                  <a:pt x="382" y="169"/>
                </a:lnTo>
                <a:lnTo>
                  <a:pt x="444" y="140"/>
                </a:lnTo>
                <a:lnTo>
                  <a:pt x="506" y="110"/>
                </a:lnTo>
                <a:lnTo>
                  <a:pt x="563" y="83"/>
                </a:lnTo>
                <a:lnTo>
                  <a:pt x="614" y="58"/>
                </a:lnTo>
                <a:lnTo>
                  <a:pt x="658" y="36"/>
                </a:lnTo>
                <a:lnTo>
                  <a:pt x="695" y="19"/>
                </a:lnTo>
                <a:lnTo>
                  <a:pt x="719" y="8"/>
                </a:lnTo>
                <a:lnTo>
                  <a:pt x="732" y="1"/>
                </a:lnTo>
                <a:lnTo>
                  <a:pt x="741" y="0"/>
                </a:lnTo>
                <a:lnTo>
                  <a:pt x="749" y="3"/>
                </a:lnTo>
                <a:lnTo>
                  <a:pt x="754" y="8"/>
                </a:lnTo>
                <a:lnTo>
                  <a:pt x="760" y="17"/>
                </a:lnTo>
                <a:lnTo>
                  <a:pt x="762" y="21"/>
                </a:lnTo>
                <a:lnTo>
                  <a:pt x="766" y="28"/>
                </a:lnTo>
                <a:lnTo>
                  <a:pt x="768" y="39"/>
                </a:lnTo>
                <a:lnTo>
                  <a:pt x="772" y="49"/>
                </a:lnTo>
                <a:lnTo>
                  <a:pt x="772" y="12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92" name="Freeform 60"/>
          <p:cNvSpPr>
            <a:spLocks/>
          </p:cNvSpPr>
          <p:nvPr/>
        </p:nvSpPr>
        <p:spPr bwMode="auto">
          <a:xfrm>
            <a:off x="7219950" y="4537075"/>
            <a:ext cx="338138" cy="150813"/>
          </a:xfrm>
          <a:custGeom>
            <a:avLst/>
            <a:gdLst>
              <a:gd name="T0" fmla="*/ 0 w 213"/>
              <a:gd name="T1" fmla="*/ 74 h 95"/>
              <a:gd name="T2" fmla="*/ 23 w 213"/>
              <a:gd name="T3" fmla="*/ 65 h 95"/>
              <a:gd name="T4" fmla="*/ 52 w 213"/>
              <a:gd name="T5" fmla="*/ 55 h 95"/>
              <a:gd name="T6" fmla="*/ 83 w 213"/>
              <a:gd name="T7" fmla="*/ 43 h 95"/>
              <a:gd name="T8" fmla="*/ 115 w 213"/>
              <a:gd name="T9" fmla="*/ 31 h 95"/>
              <a:gd name="T10" fmla="*/ 146 w 213"/>
              <a:gd name="T11" fmla="*/ 20 h 95"/>
              <a:gd name="T12" fmla="*/ 172 w 213"/>
              <a:gd name="T13" fmla="*/ 11 h 95"/>
              <a:gd name="T14" fmla="*/ 191 w 213"/>
              <a:gd name="T15" fmla="*/ 3 h 95"/>
              <a:gd name="T16" fmla="*/ 203 w 213"/>
              <a:gd name="T17" fmla="*/ 0 h 95"/>
              <a:gd name="T18" fmla="*/ 205 w 213"/>
              <a:gd name="T19" fmla="*/ 2 h 95"/>
              <a:gd name="T20" fmla="*/ 209 w 213"/>
              <a:gd name="T21" fmla="*/ 4 h 95"/>
              <a:gd name="T22" fmla="*/ 213 w 213"/>
              <a:gd name="T23" fmla="*/ 7 h 95"/>
              <a:gd name="T24" fmla="*/ 212 w 213"/>
              <a:gd name="T25" fmla="*/ 9 h 95"/>
              <a:gd name="T26" fmla="*/ 208 w 213"/>
              <a:gd name="T27" fmla="*/ 11 h 95"/>
              <a:gd name="T28" fmla="*/ 201 w 213"/>
              <a:gd name="T29" fmla="*/ 13 h 95"/>
              <a:gd name="T30" fmla="*/ 191 w 213"/>
              <a:gd name="T31" fmla="*/ 18 h 95"/>
              <a:gd name="T32" fmla="*/ 178 w 213"/>
              <a:gd name="T33" fmla="*/ 24 h 95"/>
              <a:gd name="T34" fmla="*/ 164 w 213"/>
              <a:gd name="T35" fmla="*/ 29 h 95"/>
              <a:gd name="T36" fmla="*/ 147 w 213"/>
              <a:gd name="T37" fmla="*/ 35 h 95"/>
              <a:gd name="T38" fmla="*/ 130 w 213"/>
              <a:gd name="T39" fmla="*/ 43 h 95"/>
              <a:gd name="T40" fmla="*/ 112 w 213"/>
              <a:gd name="T41" fmla="*/ 49 h 95"/>
              <a:gd name="T42" fmla="*/ 94 w 213"/>
              <a:gd name="T43" fmla="*/ 57 h 95"/>
              <a:gd name="T44" fmla="*/ 76 w 213"/>
              <a:gd name="T45" fmla="*/ 65 h 95"/>
              <a:gd name="T46" fmla="*/ 59 w 213"/>
              <a:gd name="T47" fmla="*/ 71 h 95"/>
              <a:gd name="T48" fmla="*/ 44 w 213"/>
              <a:gd name="T49" fmla="*/ 78 h 95"/>
              <a:gd name="T50" fmla="*/ 30 w 213"/>
              <a:gd name="T51" fmla="*/ 84 h 95"/>
              <a:gd name="T52" fmla="*/ 17 w 213"/>
              <a:gd name="T53" fmla="*/ 88 h 95"/>
              <a:gd name="T54" fmla="*/ 6 w 213"/>
              <a:gd name="T55" fmla="*/ 92 h 95"/>
              <a:gd name="T56" fmla="*/ 0 w 213"/>
              <a:gd name="T57" fmla="*/ 95 h 95"/>
              <a:gd name="T58" fmla="*/ 0 w 213"/>
              <a:gd name="T59" fmla="*/ 74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13" h="95">
                <a:moveTo>
                  <a:pt x="0" y="74"/>
                </a:moveTo>
                <a:lnTo>
                  <a:pt x="23" y="65"/>
                </a:lnTo>
                <a:lnTo>
                  <a:pt x="52" y="55"/>
                </a:lnTo>
                <a:lnTo>
                  <a:pt x="83" y="43"/>
                </a:lnTo>
                <a:lnTo>
                  <a:pt x="115" y="31"/>
                </a:lnTo>
                <a:lnTo>
                  <a:pt x="146" y="20"/>
                </a:lnTo>
                <a:lnTo>
                  <a:pt x="172" y="11"/>
                </a:lnTo>
                <a:lnTo>
                  <a:pt x="191" y="3"/>
                </a:lnTo>
                <a:lnTo>
                  <a:pt x="203" y="0"/>
                </a:lnTo>
                <a:lnTo>
                  <a:pt x="205" y="2"/>
                </a:lnTo>
                <a:lnTo>
                  <a:pt x="209" y="4"/>
                </a:lnTo>
                <a:lnTo>
                  <a:pt x="213" y="7"/>
                </a:lnTo>
                <a:lnTo>
                  <a:pt x="212" y="9"/>
                </a:lnTo>
                <a:lnTo>
                  <a:pt x="208" y="11"/>
                </a:lnTo>
                <a:lnTo>
                  <a:pt x="201" y="13"/>
                </a:lnTo>
                <a:lnTo>
                  <a:pt x="191" y="18"/>
                </a:lnTo>
                <a:lnTo>
                  <a:pt x="178" y="24"/>
                </a:lnTo>
                <a:lnTo>
                  <a:pt x="164" y="29"/>
                </a:lnTo>
                <a:lnTo>
                  <a:pt x="147" y="35"/>
                </a:lnTo>
                <a:lnTo>
                  <a:pt x="130" y="43"/>
                </a:lnTo>
                <a:lnTo>
                  <a:pt x="112" y="49"/>
                </a:lnTo>
                <a:lnTo>
                  <a:pt x="94" y="57"/>
                </a:lnTo>
                <a:lnTo>
                  <a:pt x="76" y="65"/>
                </a:lnTo>
                <a:lnTo>
                  <a:pt x="59" y="71"/>
                </a:lnTo>
                <a:lnTo>
                  <a:pt x="44" y="78"/>
                </a:lnTo>
                <a:lnTo>
                  <a:pt x="30" y="84"/>
                </a:lnTo>
                <a:lnTo>
                  <a:pt x="17" y="88"/>
                </a:lnTo>
                <a:lnTo>
                  <a:pt x="6" y="92"/>
                </a:lnTo>
                <a:lnTo>
                  <a:pt x="0" y="95"/>
                </a:lnTo>
                <a:lnTo>
                  <a:pt x="0" y="7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93" name="Freeform 61"/>
          <p:cNvSpPr>
            <a:spLocks/>
          </p:cNvSpPr>
          <p:nvPr/>
        </p:nvSpPr>
        <p:spPr bwMode="auto">
          <a:xfrm>
            <a:off x="6799263" y="4557713"/>
            <a:ext cx="314325" cy="150812"/>
          </a:xfrm>
          <a:custGeom>
            <a:avLst/>
            <a:gdLst>
              <a:gd name="T0" fmla="*/ 0 w 198"/>
              <a:gd name="T1" fmla="*/ 0 h 95"/>
              <a:gd name="T2" fmla="*/ 198 w 198"/>
              <a:gd name="T3" fmla="*/ 75 h 95"/>
              <a:gd name="T4" fmla="*/ 198 w 198"/>
              <a:gd name="T5" fmla="*/ 95 h 95"/>
              <a:gd name="T6" fmla="*/ 184 w 198"/>
              <a:gd name="T7" fmla="*/ 88 h 95"/>
              <a:gd name="T8" fmla="*/ 158 w 198"/>
              <a:gd name="T9" fmla="*/ 78 h 95"/>
              <a:gd name="T10" fmla="*/ 127 w 198"/>
              <a:gd name="T11" fmla="*/ 65 h 95"/>
              <a:gd name="T12" fmla="*/ 92 w 198"/>
              <a:gd name="T13" fmla="*/ 51 h 95"/>
              <a:gd name="T14" fmla="*/ 57 w 198"/>
              <a:gd name="T15" fmla="*/ 38 h 95"/>
              <a:gd name="T16" fmla="*/ 29 w 198"/>
              <a:gd name="T17" fmla="*/ 26 h 95"/>
              <a:gd name="T18" fmla="*/ 8 w 198"/>
              <a:gd name="T19" fmla="*/ 17 h 95"/>
              <a:gd name="T20" fmla="*/ 0 w 198"/>
              <a:gd name="T21" fmla="*/ 14 h 95"/>
              <a:gd name="T22" fmla="*/ 0 w 198"/>
              <a:gd name="T23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98" h="95">
                <a:moveTo>
                  <a:pt x="0" y="0"/>
                </a:moveTo>
                <a:lnTo>
                  <a:pt x="198" y="75"/>
                </a:lnTo>
                <a:lnTo>
                  <a:pt x="198" y="95"/>
                </a:lnTo>
                <a:lnTo>
                  <a:pt x="184" y="88"/>
                </a:lnTo>
                <a:lnTo>
                  <a:pt x="158" y="78"/>
                </a:lnTo>
                <a:lnTo>
                  <a:pt x="127" y="65"/>
                </a:lnTo>
                <a:lnTo>
                  <a:pt x="92" y="51"/>
                </a:lnTo>
                <a:lnTo>
                  <a:pt x="57" y="38"/>
                </a:lnTo>
                <a:lnTo>
                  <a:pt x="29" y="26"/>
                </a:lnTo>
                <a:lnTo>
                  <a:pt x="8" y="17"/>
                </a:lnTo>
                <a:lnTo>
                  <a:pt x="0" y="14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94" name="Freeform 62"/>
          <p:cNvSpPr>
            <a:spLocks/>
          </p:cNvSpPr>
          <p:nvPr/>
        </p:nvSpPr>
        <p:spPr bwMode="auto">
          <a:xfrm>
            <a:off x="5722938" y="4568825"/>
            <a:ext cx="1230312" cy="501650"/>
          </a:xfrm>
          <a:custGeom>
            <a:avLst/>
            <a:gdLst>
              <a:gd name="T0" fmla="*/ 0 w 775"/>
              <a:gd name="T1" fmla="*/ 0 h 316"/>
              <a:gd name="T2" fmla="*/ 13 w 775"/>
              <a:gd name="T3" fmla="*/ 4 h 316"/>
              <a:gd name="T4" fmla="*/ 40 w 775"/>
              <a:gd name="T5" fmla="*/ 14 h 316"/>
              <a:gd name="T6" fmla="*/ 79 w 775"/>
              <a:gd name="T7" fmla="*/ 28 h 316"/>
              <a:gd name="T8" fmla="*/ 127 w 775"/>
              <a:gd name="T9" fmla="*/ 46 h 316"/>
              <a:gd name="T10" fmla="*/ 184 w 775"/>
              <a:gd name="T11" fmla="*/ 67 h 316"/>
              <a:gd name="T12" fmla="*/ 246 w 775"/>
              <a:gd name="T13" fmla="*/ 91 h 316"/>
              <a:gd name="T14" fmla="*/ 311 w 775"/>
              <a:gd name="T15" fmla="*/ 116 h 316"/>
              <a:gd name="T16" fmla="*/ 380 w 775"/>
              <a:gd name="T17" fmla="*/ 143 h 316"/>
              <a:gd name="T18" fmla="*/ 448 w 775"/>
              <a:gd name="T19" fmla="*/ 169 h 316"/>
              <a:gd name="T20" fmla="*/ 515 w 775"/>
              <a:gd name="T21" fmla="*/ 195 h 316"/>
              <a:gd name="T22" fmla="*/ 579 w 775"/>
              <a:gd name="T23" fmla="*/ 219 h 316"/>
              <a:gd name="T24" fmla="*/ 637 w 775"/>
              <a:gd name="T25" fmla="*/ 241 h 316"/>
              <a:gd name="T26" fmla="*/ 687 w 775"/>
              <a:gd name="T27" fmla="*/ 261 h 316"/>
              <a:gd name="T28" fmla="*/ 727 w 775"/>
              <a:gd name="T29" fmla="*/ 276 h 316"/>
              <a:gd name="T30" fmla="*/ 757 w 775"/>
              <a:gd name="T31" fmla="*/ 288 h 316"/>
              <a:gd name="T32" fmla="*/ 774 w 775"/>
              <a:gd name="T33" fmla="*/ 294 h 316"/>
              <a:gd name="T34" fmla="*/ 775 w 775"/>
              <a:gd name="T35" fmla="*/ 316 h 316"/>
              <a:gd name="T36" fmla="*/ 766 w 775"/>
              <a:gd name="T37" fmla="*/ 312 h 316"/>
              <a:gd name="T38" fmla="*/ 743 w 775"/>
              <a:gd name="T39" fmla="*/ 303 h 316"/>
              <a:gd name="T40" fmla="*/ 705 w 775"/>
              <a:gd name="T41" fmla="*/ 289 h 316"/>
              <a:gd name="T42" fmla="*/ 658 w 775"/>
              <a:gd name="T43" fmla="*/ 271 h 316"/>
              <a:gd name="T44" fmla="*/ 601 w 775"/>
              <a:gd name="T45" fmla="*/ 249 h 316"/>
              <a:gd name="T46" fmla="*/ 536 w 775"/>
              <a:gd name="T47" fmla="*/ 223 h 316"/>
              <a:gd name="T48" fmla="*/ 468 w 775"/>
              <a:gd name="T49" fmla="*/ 197 h 316"/>
              <a:gd name="T50" fmla="*/ 398 w 775"/>
              <a:gd name="T51" fmla="*/ 170 h 316"/>
              <a:gd name="T52" fmla="*/ 326 w 775"/>
              <a:gd name="T53" fmla="*/ 142 h 316"/>
              <a:gd name="T54" fmla="*/ 257 w 775"/>
              <a:gd name="T55" fmla="*/ 116 h 316"/>
              <a:gd name="T56" fmla="*/ 191 w 775"/>
              <a:gd name="T57" fmla="*/ 90 h 316"/>
              <a:gd name="T58" fmla="*/ 132 w 775"/>
              <a:gd name="T59" fmla="*/ 68 h 316"/>
              <a:gd name="T60" fmla="*/ 82 w 775"/>
              <a:gd name="T61" fmla="*/ 49 h 316"/>
              <a:gd name="T62" fmla="*/ 41 w 775"/>
              <a:gd name="T63" fmla="*/ 33 h 316"/>
              <a:gd name="T64" fmla="*/ 13 w 775"/>
              <a:gd name="T65" fmla="*/ 23 h 316"/>
              <a:gd name="T66" fmla="*/ 0 w 775"/>
              <a:gd name="T67" fmla="*/ 18 h 316"/>
              <a:gd name="T68" fmla="*/ 0 w 775"/>
              <a:gd name="T69" fmla="*/ 0 h 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775" h="316">
                <a:moveTo>
                  <a:pt x="0" y="0"/>
                </a:moveTo>
                <a:lnTo>
                  <a:pt x="13" y="4"/>
                </a:lnTo>
                <a:lnTo>
                  <a:pt x="40" y="14"/>
                </a:lnTo>
                <a:lnTo>
                  <a:pt x="79" y="28"/>
                </a:lnTo>
                <a:lnTo>
                  <a:pt x="127" y="46"/>
                </a:lnTo>
                <a:lnTo>
                  <a:pt x="184" y="67"/>
                </a:lnTo>
                <a:lnTo>
                  <a:pt x="246" y="91"/>
                </a:lnTo>
                <a:lnTo>
                  <a:pt x="311" y="116"/>
                </a:lnTo>
                <a:lnTo>
                  <a:pt x="380" y="143"/>
                </a:lnTo>
                <a:lnTo>
                  <a:pt x="448" y="169"/>
                </a:lnTo>
                <a:lnTo>
                  <a:pt x="515" y="195"/>
                </a:lnTo>
                <a:lnTo>
                  <a:pt x="579" y="219"/>
                </a:lnTo>
                <a:lnTo>
                  <a:pt x="637" y="241"/>
                </a:lnTo>
                <a:lnTo>
                  <a:pt x="687" y="261"/>
                </a:lnTo>
                <a:lnTo>
                  <a:pt x="727" y="276"/>
                </a:lnTo>
                <a:lnTo>
                  <a:pt x="757" y="288"/>
                </a:lnTo>
                <a:lnTo>
                  <a:pt x="774" y="294"/>
                </a:lnTo>
                <a:lnTo>
                  <a:pt x="775" y="316"/>
                </a:lnTo>
                <a:lnTo>
                  <a:pt x="766" y="312"/>
                </a:lnTo>
                <a:lnTo>
                  <a:pt x="743" y="303"/>
                </a:lnTo>
                <a:lnTo>
                  <a:pt x="705" y="289"/>
                </a:lnTo>
                <a:lnTo>
                  <a:pt x="658" y="271"/>
                </a:lnTo>
                <a:lnTo>
                  <a:pt x="601" y="249"/>
                </a:lnTo>
                <a:lnTo>
                  <a:pt x="536" y="223"/>
                </a:lnTo>
                <a:lnTo>
                  <a:pt x="468" y="197"/>
                </a:lnTo>
                <a:lnTo>
                  <a:pt x="398" y="170"/>
                </a:lnTo>
                <a:lnTo>
                  <a:pt x="326" y="142"/>
                </a:lnTo>
                <a:lnTo>
                  <a:pt x="257" y="116"/>
                </a:lnTo>
                <a:lnTo>
                  <a:pt x="191" y="90"/>
                </a:lnTo>
                <a:lnTo>
                  <a:pt x="132" y="68"/>
                </a:lnTo>
                <a:lnTo>
                  <a:pt x="82" y="49"/>
                </a:lnTo>
                <a:lnTo>
                  <a:pt x="41" y="33"/>
                </a:lnTo>
                <a:lnTo>
                  <a:pt x="13" y="23"/>
                </a:lnTo>
                <a:lnTo>
                  <a:pt x="0" y="18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95" name="Freeform 63"/>
          <p:cNvSpPr>
            <a:spLocks/>
          </p:cNvSpPr>
          <p:nvPr/>
        </p:nvSpPr>
        <p:spPr bwMode="auto">
          <a:xfrm>
            <a:off x="5721350" y="4743450"/>
            <a:ext cx="1014413" cy="520700"/>
          </a:xfrm>
          <a:custGeom>
            <a:avLst/>
            <a:gdLst>
              <a:gd name="T0" fmla="*/ 13 w 639"/>
              <a:gd name="T1" fmla="*/ 3 h 328"/>
              <a:gd name="T2" fmla="*/ 63 w 639"/>
              <a:gd name="T3" fmla="*/ 23 h 328"/>
              <a:gd name="T4" fmla="*/ 138 w 639"/>
              <a:gd name="T5" fmla="*/ 54 h 328"/>
              <a:gd name="T6" fmla="*/ 228 w 639"/>
              <a:gd name="T7" fmla="*/ 90 h 328"/>
              <a:gd name="T8" fmla="*/ 324 w 639"/>
              <a:gd name="T9" fmla="*/ 129 h 328"/>
              <a:gd name="T10" fmla="*/ 414 w 639"/>
              <a:gd name="T11" fmla="*/ 165 h 328"/>
              <a:gd name="T12" fmla="*/ 491 w 639"/>
              <a:gd name="T13" fmla="*/ 195 h 328"/>
              <a:gd name="T14" fmla="*/ 541 w 639"/>
              <a:gd name="T15" fmla="*/ 214 h 328"/>
              <a:gd name="T16" fmla="*/ 560 w 639"/>
              <a:gd name="T17" fmla="*/ 210 h 328"/>
              <a:gd name="T18" fmla="*/ 568 w 639"/>
              <a:gd name="T19" fmla="*/ 186 h 328"/>
              <a:gd name="T20" fmla="*/ 581 w 639"/>
              <a:gd name="T21" fmla="*/ 175 h 328"/>
              <a:gd name="T22" fmla="*/ 582 w 639"/>
              <a:gd name="T23" fmla="*/ 191 h 328"/>
              <a:gd name="T24" fmla="*/ 589 w 639"/>
              <a:gd name="T25" fmla="*/ 188 h 328"/>
              <a:gd name="T26" fmla="*/ 599 w 639"/>
              <a:gd name="T27" fmla="*/ 178 h 328"/>
              <a:gd name="T28" fmla="*/ 608 w 639"/>
              <a:gd name="T29" fmla="*/ 184 h 328"/>
              <a:gd name="T30" fmla="*/ 612 w 639"/>
              <a:gd name="T31" fmla="*/ 193 h 328"/>
              <a:gd name="T32" fmla="*/ 617 w 639"/>
              <a:gd name="T33" fmla="*/ 195 h 328"/>
              <a:gd name="T34" fmla="*/ 629 w 639"/>
              <a:gd name="T35" fmla="*/ 187 h 328"/>
              <a:gd name="T36" fmla="*/ 639 w 639"/>
              <a:gd name="T37" fmla="*/ 197 h 328"/>
              <a:gd name="T38" fmla="*/ 635 w 639"/>
              <a:gd name="T39" fmla="*/ 219 h 328"/>
              <a:gd name="T40" fmla="*/ 630 w 639"/>
              <a:gd name="T41" fmla="*/ 230 h 328"/>
              <a:gd name="T42" fmla="*/ 622 w 639"/>
              <a:gd name="T43" fmla="*/ 227 h 328"/>
              <a:gd name="T44" fmla="*/ 621 w 639"/>
              <a:gd name="T45" fmla="*/ 222 h 328"/>
              <a:gd name="T46" fmla="*/ 622 w 639"/>
              <a:gd name="T47" fmla="*/ 214 h 328"/>
              <a:gd name="T48" fmla="*/ 617 w 639"/>
              <a:gd name="T49" fmla="*/ 214 h 328"/>
              <a:gd name="T50" fmla="*/ 608 w 639"/>
              <a:gd name="T51" fmla="*/ 220 h 328"/>
              <a:gd name="T52" fmla="*/ 600 w 639"/>
              <a:gd name="T53" fmla="*/ 218 h 328"/>
              <a:gd name="T54" fmla="*/ 597 w 639"/>
              <a:gd name="T55" fmla="*/ 208 h 328"/>
              <a:gd name="T56" fmla="*/ 591 w 639"/>
              <a:gd name="T57" fmla="*/ 208 h 328"/>
              <a:gd name="T58" fmla="*/ 581 w 639"/>
              <a:gd name="T59" fmla="*/ 213 h 328"/>
              <a:gd name="T60" fmla="*/ 571 w 639"/>
              <a:gd name="T61" fmla="*/ 227 h 328"/>
              <a:gd name="T62" fmla="*/ 560 w 639"/>
              <a:gd name="T63" fmla="*/ 258 h 328"/>
              <a:gd name="T64" fmla="*/ 569 w 639"/>
              <a:gd name="T65" fmla="*/ 275 h 328"/>
              <a:gd name="T66" fmla="*/ 578 w 639"/>
              <a:gd name="T67" fmla="*/ 299 h 328"/>
              <a:gd name="T68" fmla="*/ 584 w 639"/>
              <a:gd name="T69" fmla="*/ 301 h 328"/>
              <a:gd name="T70" fmla="*/ 597 w 639"/>
              <a:gd name="T71" fmla="*/ 285 h 328"/>
              <a:gd name="T72" fmla="*/ 604 w 639"/>
              <a:gd name="T73" fmla="*/ 290 h 328"/>
              <a:gd name="T74" fmla="*/ 606 w 639"/>
              <a:gd name="T75" fmla="*/ 315 h 328"/>
              <a:gd name="T76" fmla="*/ 603 w 639"/>
              <a:gd name="T77" fmla="*/ 324 h 328"/>
              <a:gd name="T78" fmla="*/ 594 w 639"/>
              <a:gd name="T79" fmla="*/ 310 h 328"/>
              <a:gd name="T80" fmla="*/ 587 w 639"/>
              <a:gd name="T81" fmla="*/ 315 h 328"/>
              <a:gd name="T82" fmla="*/ 576 w 639"/>
              <a:gd name="T83" fmla="*/ 326 h 328"/>
              <a:gd name="T84" fmla="*/ 567 w 639"/>
              <a:gd name="T85" fmla="*/ 320 h 328"/>
              <a:gd name="T86" fmla="*/ 564 w 639"/>
              <a:gd name="T87" fmla="*/ 299 h 328"/>
              <a:gd name="T88" fmla="*/ 555 w 639"/>
              <a:gd name="T89" fmla="*/ 297 h 328"/>
              <a:gd name="T90" fmla="*/ 542 w 639"/>
              <a:gd name="T91" fmla="*/ 310 h 328"/>
              <a:gd name="T92" fmla="*/ 533 w 639"/>
              <a:gd name="T93" fmla="*/ 298 h 328"/>
              <a:gd name="T94" fmla="*/ 540 w 639"/>
              <a:gd name="T95" fmla="*/ 279 h 328"/>
              <a:gd name="T96" fmla="*/ 545 w 639"/>
              <a:gd name="T97" fmla="*/ 261 h 328"/>
              <a:gd name="T98" fmla="*/ 549 w 639"/>
              <a:gd name="T99" fmla="*/ 245 h 328"/>
              <a:gd name="T100" fmla="*/ 536 w 639"/>
              <a:gd name="T101" fmla="*/ 236 h 328"/>
              <a:gd name="T102" fmla="*/ 496 w 639"/>
              <a:gd name="T103" fmla="*/ 220 h 328"/>
              <a:gd name="T104" fmla="*/ 431 w 639"/>
              <a:gd name="T105" fmla="*/ 193 h 328"/>
              <a:gd name="T106" fmla="*/ 347 w 639"/>
              <a:gd name="T107" fmla="*/ 161 h 328"/>
              <a:gd name="T108" fmla="*/ 257 w 639"/>
              <a:gd name="T109" fmla="*/ 124 h 328"/>
              <a:gd name="T110" fmla="*/ 166 w 639"/>
              <a:gd name="T111" fmla="*/ 86 h 328"/>
              <a:gd name="T112" fmla="*/ 85 w 639"/>
              <a:gd name="T113" fmla="*/ 53 h 328"/>
              <a:gd name="T114" fmla="*/ 22 w 639"/>
              <a:gd name="T115" fmla="*/ 27 h 328"/>
              <a:gd name="T116" fmla="*/ 0 w 639"/>
              <a:gd name="T117" fmla="*/ 0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39" h="328">
                <a:moveTo>
                  <a:pt x="0" y="0"/>
                </a:moveTo>
                <a:lnTo>
                  <a:pt x="13" y="3"/>
                </a:lnTo>
                <a:lnTo>
                  <a:pt x="35" y="12"/>
                </a:lnTo>
                <a:lnTo>
                  <a:pt x="63" y="23"/>
                </a:lnTo>
                <a:lnTo>
                  <a:pt x="98" y="37"/>
                </a:lnTo>
                <a:lnTo>
                  <a:pt x="138" y="54"/>
                </a:lnTo>
                <a:lnTo>
                  <a:pt x="182" y="71"/>
                </a:lnTo>
                <a:lnTo>
                  <a:pt x="228" y="90"/>
                </a:lnTo>
                <a:lnTo>
                  <a:pt x="276" y="109"/>
                </a:lnTo>
                <a:lnTo>
                  <a:pt x="324" y="129"/>
                </a:lnTo>
                <a:lnTo>
                  <a:pt x="371" y="147"/>
                </a:lnTo>
                <a:lnTo>
                  <a:pt x="414" y="165"/>
                </a:lnTo>
                <a:lnTo>
                  <a:pt x="454" y="180"/>
                </a:lnTo>
                <a:lnTo>
                  <a:pt x="491" y="195"/>
                </a:lnTo>
                <a:lnTo>
                  <a:pt x="519" y="206"/>
                </a:lnTo>
                <a:lnTo>
                  <a:pt x="541" y="214"/>
                </a:lnTo>
                <a:lnTo>
                  <a:pt x="554" y="219"/>
                </a:lnTo>
                <a:lnTo>
                  <a:pt x="560" y="210"/>
                </a:lnTo>
                <a:lnTo>
                  <a:pt x="564" y="199"/>
                </a:lnTo>
                <a:lnTo>
                  <a:pt x="568" y="186"/>
                </a:lnTo>
                <a:lnTo>
                  <a:pt x="578" y="174"/>
                </a:lnTo>
                <a:lnTo>
                  <a:pt x="581" y="175"/>
                </a:lnTo>
                <a:lnTo>
                  <a:pt x="581" y="183"/>
                </a:lnTo>
                <a:lnTo>
                  <a:pt x="582" y="191"/>
                </a:lnTo>
                <a:lnTo>
                  <a:pt x="585" y="193"/>
                </a:lnTo>
                <a:lnTo>
                  <a:pt x="589" y="188"/>
                </a:lnTo>
                <a:lnTo>
                  <a:pt x="594" y="182"/>
                </a:lnTo>
                <a:lnTo>
                  <a:pt x="599" y="178"/>
                </a:lnTo>
                <a:lnTo>
                  <a:pt x="606" y="179"/>
                </a:lnTo>
                <a:lnTo>
                  <a:pt x="608" y="184"/>
                </a:lnTo>
                <a:lnTo>
                  <a:pt x="609" y="188"/>
                </a:lnTo>
                <a:lnTo>
                  <a:pt x="612" y="193"/>
                </a:lnTo>
                <a:lnTo>
                  <a:pt x="612" y="199"/>
                </a:lnTo>
                <a:lnTo>
                  <a:pt x="617" y="195"/>
                </a:lnTo>
                <a:lnTo>
                  <a:pt x="622" y="189"/>
                </a:lnTo>
                <a:lnTo>
                  <a:pt x="629" y="187"/>
                </a:lnTo>
                <a:lnTo>
                  <a:pt x="635" y="187"/>
                </a:lnTo>
                <a:lnTo>
                  <a:pt x="639" y="197"/>
                </a:lnTo>
                <a:lnTo>
                  <a:pt x="638" y="208"/>
                </a:lnTo>
                <a:lnTo>
                  <a:pt x="635" y="219"/>
                </a:lnTo>
                <a:lnTo>
                  <a:pt x="634" y="230"/>
                </a:lnTo>
                <a:lnTo>
                  <a:pt x="630" y="230"/>
                </a:lnTo>
                <a:lnTo>
                  <a:pt x="626" y="230"/>
                </a:lnTo>
                <a:lnTo>
                  <a:pt x="622" y="227"/>
                </a:lnTo>
                <a:lnTo>
                  <a:pt x="621" y="224"/>
                </a:lnTo>
                <a:lnTo>
                  <a:pt x="621" y="222"/>
                </a:lnTo>
                <a:lnTo>
                  <a:pt x="622" y="218"/>
                </a:lnTo>
                <a:lnTo>
                  <a:pt x="622" y="214"/>
                </a:lnTo>
                <a:lnTo>
                  <a:pt x="621" y="211"/>
                </a:lnTo>
                <a:lnTo>
                  <a:pt x="617" y="214"/>
                </a:lnTo>
                <a:lnTo>
                  <a:pt x="613" y="218"/>
                </a:lnTo>
                <a:lnTo>
                  <a:pt x="608" y="220"/>
                </a:lnTo>
                <a:lnTo>
                  <a:pt x="603" y="222"/>
                </a:lnTo>
                <a:lnTo>
                  <a:pt x="600" y="218"/>
                </a:lnTo>
                <a:lnTo>
                  <a:pt x="598" y="213"/>
                </a:lnTo>
                <a:lnTo>
                  <a:pt x="597" y="208"/>
                </a:lnTo>
                <a:lnTo>
                  <a:pt x="597" y="205"/>
                </a:lnTo>
                <a:lnTo>
                  <a:pt x="591" y="208"/>
                </a:lnTo>
                <a:lnTo>
                  <a:pt x="586" y="211"/>
                </a:lnTo>
                <a:lnTo>
                  <a:pt x="581" y="213"/>
                </a:lnTo>
                <a:lnTo>
                  <a:pt x="575" y="210"/>
                </a:lnTo>
                <a:lnTo>
                  <a:pt x="571" y="227"/>
                </a:lnTo>
                <a:lnTo>
                  <a:pt x="566" y="242"/>
                </a:lnTo>
                <a:lnTo>
                  <a:pt x="560" y="258"/>
                </a:lnTo>
                <a:lnTo>
                  <a:pt x="555" y="273"/>
                </a:lnTo>
                <a:lnTo>
                  <a:pt x="569" y="275"/>
                </a:lnTo>
                <a:lnTo>
                  <a:pt x="576" y="286"/>
                </a:lnTo>
                <a:lnTo>
                  <a:pt x="578" y="299"/>
                </a:lnTo>
                <a:lnTo>
                  <a:pt x="580" y="306"/>
                </a:lnTo>
                <a:lnTo>
                  <a:pt x="584" y="301"/>
                </a:lnTo>
                <a:lnTo>
                  <a:pt x="590" y="292"/>
                </a:lnTo>
                <a:lnTo>
                  <a:pt x="597" y="285"/>
                </a:lnTo>
                <a:lnTo>
                  <a:pt x="602" y="282"/>
                </a:lnTo>
                <a:lnTo>
                  <a:pt x="604" y="290"/>
                </a:lnTo>
                <a:lnTo>
                  <a:pt x="606" y="302"/>
                </a:lnTo>
                <a:lnTo>
                  <a:pt x="606" y="315"/>
                </a:lnTo>
                <a:lnTo>
                  <a:pt x="606" y="325"/>
                </a:lnTo>
                <a:lnTo>
                  <a:pt x="603" y="324"/>
                </a:lnTo>
                <a:lnTo>
                  <a:pt x="598" y="316"/>
                </a:lnTo>
                <a:lnTo>
                  <a:pt x="594" y="310"/>
                </a:lnTo>
                <a:lnTo>
                  <a:pt x="590" y="308"/>
                </a:lnTo>
                <a:lnTo>
                  <a:pt x="587" y="315"/>
                </a:lnTo>
                <a:lnTo>
                  <a:pt x="582" y="321"/>
                </a:lnTo>
                <a:lnTo>
                  <a:pt x="576" y="326"/>
                </a:lnTo>
                <a:lnTo>
                  <a:pt x="571" y="328"/>
                </a:lnTo>
                <a:lnTo>
                  <a:pt x="567" y="320"/>
                </a:lnTo>
                <a:lnTo>
                  <a:pt x="566" y="310"/>
                </a:lnTo>
                <a:lnTo>
                  <a:pt x="564" y="299"/>
                </a:lnTo>
                <a:lnTo>
                  <a:pt x="562" y="292"/>
                </a:lnTo>
                <a:lnTo>
                  <a:pt x="555" y="297"/>
                </a:lnTo>
                <a:lnTo>
                  <a:pt x="550" y="304"/>
                </a:lnTo>
                <a:lnTo>
                  <a:pt x="542" y="310"/>
                </a:lnTo>
                <a:lnTo>
                  <a:pt x="533" y="308"/>
                </a:lnTo>
                <a:lnTo>
                  <a:pt x="533" y="298"/>
                </a:lnTo>
                <a:lnTo>
                  <a:pt x="536" y="288"/>
                </a:lnTo>
                <a:lnTo>
                  <a:pt x="540" y="279"/>
                </a:lnTo>
                <a:lnTo>
                  <a:pt x="542" y="268"/>
                </a:lnTo>
                <a:lnTo>
                  <a:pt x="545" y="261"/>
                </a:lnTo>
                <a:lnTo>
                  <a:pt x="547" y="251"/>
                </a:lnTo>
                <a:lnTo>
                  <a:pt x="549" y="245"/>
                </a:lnTo>
                <a:lnTo>
                  <a:pt x="544" y="239"/>
                </a:lnTo>
                <a:lnTo>
                  <a:pt x="536" y="236"/>
                </a:lnTo>
                <a:lnTo>
                  <a:pt x="520" y="230"/>
                </a:lnTo>
                <a:lnTo>
                  <a:pt x="496" y="220"/>
                </a:lnTo>
                <a:lnTo>
                  <a:pt x="466" y="209"/>
                </a:lnTo>
                <a:lnTo>
                  <a:pt x="431" y="193"/>
                </a:lnTo>
                <a:lnTo>
                  <a:pt x="391" y="178"/>
                </a:lnTo>
                <a:lnTo>
                  <a:pt x="347" y="161"/>
                </a:lnTo>
                <a:lnTo>
                  <a:pt x="303" y="142"/>
                </a:lnTo>
                <a:lnTo>
                  <a:pt x="257" y="124"/>
                </a:lnTo>
                <a:lnTo>
                  <a:pt x="210" y="104"/>
                </a:lnTo>
                <a:lnTo>
                  <a:pt x="166" y="86"/>
                </a:lnTo>
                <a:lnTo>
                  <a:pt x="124" y="69"/>
                </a:lnTo>
                <a:lnTo>
                  <a:pt x="85" y="53"/>
                </a:lnTo>
                <a:lnTo>
                  <a:pt x="50" y="38"/>
                </a:lnTo>
                <a:lnTo>
                  <a:pt x="22" y="27"/>
                </a:lnTo>
                <a:lnTo>
                  <a:pt x="0" y="18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96" name="Freeform 64"/>
          <p:cNvSpPr>
            <a:spLocks/>
          </p:cNvSpPr>
          <p:nvPr/>
        </p:nvSpPr>
        <p:spPr bwMode="auto">
          <a:xfrm>
            <a:off x="7018338" y="5124450"/>
            <a:ext cx="58737" cy="703263"/>
          </a:xfrm>
          <a:custGeom>
            <a:avLst/>
            <a:gdLst>
              <a:gd name="T0" fmla="*/ 0 w 37"/>
              <a:gd name="T1" fmla="*/ 443 h 443"/>
              <a:gd name="T2" fmla="*/ 9 w 37"/>
              <a:gd name="T3" fmla="*/ 2 h 443"/>
              <a:gd name="T4" fmla="*/ 12 w 37"/>
              <a:gd name="T5" fmla="*/ 0 h 443"/>
              <a:gd name="T6" fmla="*/ 15 w 37"/>
              <a:gd name="T7" fmla="*/ 0 h 443"/>
              <a:gd name="T8" fmla="*/ 16 w 37"/>
              <a:gd name="T9" fmla="*/ 2 h 443"/>
              <a:gd name="T10" fmla="*/ 18 w 37"/>
              <a:gd name="T11" fmla="*/ 4 h 443"/>
              <a:gd name="T12" fmla="*/ 20 w 37"/>
              <a:gd name="T13" fmla="*/ 68 h 443"/>
              <a:gd name="T14" fmla="*/ 25 w 37"/>
              <a:gd name="T15" fmla="*/ 205 h 443"/>
              <a:gd name="T16" fmla="*/ 31 w 37"/>
              <a:gd name="T17" fmla="*/ 351 h 443"/>
              <a:gd name="T18" fmla="*/ 37 w 37"/>
              <a:gd name="T19" fmla="*/ 443 h 443"/>
              <a:gd name="T20" fmla="*/ 0 w 37"/>
              <a:gd name="T21" fmla="*/ 443 h 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7" h="443">
                <a:moveTo>
                  <a:pt x="0" y="443"/>
                </a:moveTo>
                <a:lnTo>
                  <a:pt x="9" y="2"/>
                </a:lnTo>
                <a:lnTo>
                  <a:pt x="12" y="0"/>
                </a:lnTo>
                <a:lnTo>
                  <a:pt x="15" y="0"/>
                </a:lnTo>
                <a:lnTo>
                  <a:pt x="16" y="2"/>
                </a:lnTo>
                <a:lnTo>
                  <a:pt x="18" y="4"/>
                </a:lnTo>
                <a:lnTo>
                  <a:pt x="20" y="68"/>
                </a:lnTo>
                <a:lnTo>
                  <a:pt x="25" y="205"/>
                </a:lnTo>
                <a:lnTo>
                  <a:pt x="31" y="351"/>
                </a:lnTo>
                <a:lnTo>
                  <a:pt x="37" y="443"/>
                </a:lnTo>
                <a:lnTo>
                  <a:pt x="0" y="44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97" name="Freeform 65"/>
          <p:cNvSpPr>
            <a:spLocks/>
          </p:cNvSpPr>
          <p:nvPr/>
        </p:nvSpPr>
        <p:spPr bwMode="auto">
          <a:xfrm>
            <a:off x="6791325" y="5145088"/>
            <a:ext cx="168275" cy="593725"/>
          </a:xfrm>
          <a:custGeom>
            <a:avLst/>
            <a:gdLst>
              <a:gd name="T0" fmla="*/ 66 w 106"/>
              <a:gd name="T1" fmla="*/ 275 h 374"/>
              <a:gd name="T2" fmla="*/ 62 w 106"/>
              <a:gd name="T3" fmla="*/ 297 h 374"/>
              <a:gd name="T4" fmla="*/ 53 w 106"/>
              <a:gd name="T5" fmla="*/ 327 h 374"/>
              <a:gd name="T6" fmla="*/ 41 w 106"/>
              <a:gd name="T7" fmla="*/ 355 h 374"/>
              <a:gd name="T8" fmla="*/ 31 w 106"/>
              <a:gd name="T9" fmla="*/ 373 h 374"/>
              <a:gd name="T10" fmla="*/ 22 w 106"/>
              <a:gd name="T11" fmla="*/ 374 h 374"/>
              <a:gd name="T12" fmla="*/ 14 w 106"/>
              <a:gd name="T13" fmla="*/ 373 h 374"/>
              <a:gd name="T14" fmla="*/ 6 w 106"/>
              <a:gd name="T15" fmla="*/ 371 h 374"/>
              <a:gd name="T16" fmla="*/ 0 w 106"/>
              <a:gd name="T17" fmla="*/ 367 h 374"/>
              <a:gd name="T18" fmla="*/ 0 w 106"/>
              <a:gd name="T19" fmla="*/ 358 h 374"/>
              <a:gd name="T20" fmla="*/ 0 w 106"/>
              <a:gd name="T21" fmla="*/ 349 h 374"/>
              <a:gd name="T22" fmla="*/ 4 w 106"/>
              <a:gd name="T23" fmla="*/ 342 h 374"/>
              <a:gd name="T24" fmla="*/ 13 w 106"/>
              <a:gd name="T25" fmla="*/ 340 h 374"/>
              <a:gd name="T26" fmla="*/ 23 w 106"/>
              <a:gd name="T27" fmla="*/ 323 h 374"/>
              <a:gd name="T28" fmla="*/ 30 w 106"/>
              <a:gd name="T29" fmla="*/ 306 h 374"/>
              <a:gd name="T30" fmla="*/ 35 w 106"/>
              <a:gd name="T31" fmla="*/ 288 h 374"/>
              <a:gd name="T32" fmla="*/ 41 w 106"/>
              <a:gd name="T33" fmla="*/ 270 h 374"/>
              <a:gd name="T34" fmla="*/ 47 w 106"/>
              <a:gd name="T35" fmla="*/ 244 h 374"/>
              <a:gd name="T36" fmla="*/ 54 w 106"/>
              <a:gd name="T37" fmla="*/ 205 h 374"/>
              <a:gd name="T38" fmla="*/ 63 w 106"/>
              <a:gd name="T39" fmla="*/ 160 h 374"/>
              <a:gd name="T40" fmla="*/ 74 w 106"/>
              <a:gd name="T41" fmla="*/ 112 h 374"/>
              <a:gd name="T42" fmla="*/ 83 w 106"/>
              <a:gd name="T43" fmla="*/ 68 h 374"/>
              <a:gd name="T44" fmla="*/ 93 w 106"/>
              <a:gd name="T45" fmla="*/ 31 h 374"/>
              <a:gd name="T46" fmla="*/ 101 w 106"/>
              <a:gd name="T47" fmla="*/ 6 h 374"/>
              <a:gd name="T48" fmla="*/ 106 w 106"/>
              <a:gd name="T49" fmla="*/ 0 h 374"/>
              <a:gd name="T50" fmla="*/ 105 w 106"/>
              <a:gd name="T51" fmla="*/ 10 h 374"/>
              <a:gd name="T52" fmla="*/ 101 w 106"/>
              <a:gd name="T53" fmla="*/ 36 h 374"/>
              <a:gd name="T54" fmla="*/ 97 w 106"/>
              <a:gd name="T55" fmla="*/ 75 h 374"/>
              <a:gd name="T56" fmla="*/ 90 w 106"/>
              <a:gd name="T57" fmla="*/ 120 h 374"/>
              <a:gd name="T58" fmla="*/ 84 w 106"/>
              <a:gd name="T59" fmla="*/ 168 h 374"/>
              <a:gd name="T60" fmla="*/ 78 w 106"/>
              <a:gd name="T61" fmla="*/ 213 h 374"/>
              <a:gd name="T62" fmla="*/ 71 w 106"/>
              <a:gd name="T63" fmla="*/ 250 h 374"/>
              <a:gd name="T64" fmla="*/ 66 w 106"/>
              <a:gd name="T65" fmla="*/ 275 h 3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06" h="374">
                <a:moveTo>
                  <a:pt x="66" y="275"/>
                </a:moveTo>
                <a:lnTo>
                  <a:pt x="62" y="297"/>
                </a:lnTo>
                <a:lnTo>
                  <a:pt x="53" y="327"/>
                </a:lnTo>
                <a:lnTo>
                  <a:pt x="41" y="355"/>
                </a:lnTo>
                <a:lnTo>
                  <a:pt x="31" y="373"/>
                </a:lnTo>
                <a:lnTo>
                  <a:pt x="22" y="374"/>
                </a:lnTo>
                <a:lnTo>
                  <a:pt x="14" y="373"/>
                </a:lnTo>
                <a:lnTo>
                  <a:pt x="6" y="371"/>
                </a:lnTo>
                <a:lnTo>
                  <a:pt x="0" y="367"/>
                </a:lnTo>
                <a:lnTo>
                  <a:pt x="0" y="358"/>
                </a:lnTo>
                <a:lnTo>
                  <a:pt x="0" y="349"/>
                </a:lnTo>
                <a:lnTo>
                  <a:pt x="4" y="342"/>
                </a:lnTo>
                <a:lnTo>
                  <a:pt x="13" y="340"/>
                </a:lnTo>
                <a:lnTo>
                  <a:pt x="23" y="323"/>
                </a:lnTo>
                <a:lnTo>
                  <a:pt x="30" y="306"/>
                </a:lnTo>
                <a:lnTo>
                  <a:pt x="35" y="288"/>
                </a:lnTo>
                <a:lnTo>
                  <a:pt x="41" y="270"/>
                </a:lnTo>
                <a:lnTo>
                  <a:pt x="47" y="244"/>
                </a:lnTo>
                <a:lnTo>
                  <a:pt x="54" y="205"/>
                </a:lnTo>
                <a:lnTo>
                  <a:pt x="63" y="160"/>
                </a:lnTo>
                <a:lnTo>
                  <a:pt x="74" y="112"/>
                </a:lnTo>
                <a:lnTo>
                  <a:pt x="83" y="68"/>
                </a:lnTo>
                <a:lnTo>
                  <a:pt x="93" y="31"/>
                </a:lnTo>
                <a:lnTo>
                  <a:pt x="101" y="6"/>
                </a:lnTo>
                <a:lnTo>
                  <a:pt x="106" y="0"/>
                </a:lnTo>
                <a:lnTo>
                  <a:pt x="105" y="10"/>
                </a:lnTo>
                <a:lnTo>
                  <a:pt x="101" y="36"/>
                </a:lnTo>
                <a:lnTo>
                  <a:pt x="97" y="75"/>
                </a:lnTo>
                <a:lnTo>
                  <a:pt x="90" y="120"/>
                </a:lnTo>
                <a:lnTo>
                  <a:pt x="84" y="168"/>
                </a:lnTo>
                <a:lnTo>
                  <a:pt x="78" y="213"/>
                </a:lnTo>
                <a:lnTo>
                  <a:pt x="71" y="250"/>
                </a:lnTo>
                <a:lnTo>
                  <a:pt x="66" y="27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98" name="Freeform 66"/>
          <p:cNvSpPr>
            <a:spLocks/>
          </p:cNvSpPr>
          <p:nvPr/>
        </p:nvSpPr>
        <p:spPr bwMode="auto">
          <a:xfrm>
            <a:off x="7100888" y="5140325"/>
            <a:ext cx="147637" cy="601663"/>
          </a:xfrm>
          <a:custGeom>
            <a:avLst/>
            <a:gdLst>
              <a:gd name="T0" fmla="*/ 74 w 93"/>
              <a:gd name="T1" fmla="*/ 357 h 379"/>
              <a:gd name="T2" fmla="*/ 78 w 93"/>
              <a:gd name="T3" fmla="*/ 354 h 379"/>
              <a:gd name="T4" fmla="*/ 81 w 93"/>
              <a:gd name="T5" fmla="*/ 352 h 379"/>
              <a:gd name="T6" fmla="*/ 84 w 93"/>
              <a:gd name="T7" fmla="*/ 349 h 379"/>
              <a:gd name="T8" fmla="*/ 89 w 93"/>
              <a:gd name="T9" fmla="*/ 349 h 379"/>
              <a:gd name="T10" fmla="*/ 93 w 93"/>
              <a:gd name="T11" fmla="*/ 353 h 379"/>
              <a:gd name="T12" fmla="*/ 93 w 93"/>
              <a:gd name="T13" fmla="*/ 358 h 379"/>
              <a:gd name="T14" fmla="*/ 92 w 93"/>
              <a:gd name="T15" fmla="*/ 363 h 379"/>
              <a:gd name="T16" fmla="*/ 90 w 93"/>
              <a:gd name="T17" fmla="*/ 368 h 379"/>
              <a:gd name="T18" fmla="*/ 85 w 93"/>
              <a:gd name="T19" fmla="*/ 375 h 379"/>
              <a:gd name="T20" fmla="*/ 79 w 93"/>
              <a:gd name="T21" fmla="*/ 379 h 379"/>
              <a:gd name="T22" fmla="*/ 71 w 93"/>
              <a:gd name="T23" fmla="*/ 379 h 379"/>
              <a:gd name="T24" fmla="*/ 63 w 93"/>
              <a:gd name="T25" fmla="*/ 379 h 379"/>
              <a:gd name="T26" fmla="*/ 53 w 93"/>
              <a:gd name="T27" fmla="*/ 358 h 379"/>
              <a:gd name="T28" fmla="*/ 43 w 93"/>
              <a:gd name="T29" fmla="*/ 315 h 379"/>
              <a:gd name="T30" fmla="*/ 31 w 93"/>
              <a:gd name="T31" fmla="*/ 256 h 379"/>
              <a:gd name="T32" fmla="*/ 21 w 93"/>
              <a:gd name="T33" fmla="*/ 189 h 379"/>
              <a:gd name="T34" fmla="*/ 12 w 93"/>
              <a:gd name="T35" fmla="*/ 123 h 379"/>
              <a:gd name="T36" fmla="*/ 5 w 93"/>
              <a:gd name="T37" fmla="*/ 63 h 379"/>
              <a:gd name="T38" fmla="*/ 1 w 93"/>
              <a:gd name="T39" fmla="*/ 21 h 379"/>
              <a:gd name="T40" fmla="*/ 0 w 93"/>
              <a:gd name="T41" fmla="*/ 0 h 379"/>
              <a:gd name="T42" fmla="*/ 6 w 93"/>
              <a:gd name="T43" fmla="*/ 13 h 379"/>
              <a:gd name="T44" fmla="*/ 14 w 93"/>
              <a:gd name="T45" fmla="*/ 51 h 379"/>
              <a:gd name="T46" fmla="*/ 25 w 93"/>
              <a:gd name="T47" fmla="*/ 105 h 379"/>
              <a:gd name="T48" fmla="*/ 36 w 93"/>
              <a:gd name="T49" fmla="*/ 167 h 379"/>
              <a:gd name="T50" fmla="*/ 48 w 93"/>
              <a:gd name="T51" fmla="*/ 231 h 379"/>
              <a:gd name="T52" fmla="*/ 58 w 93"/>
              <a:gd name="T53" fmla="*/ 290 h 379"/>
              <a:gd name="T54" fmla="*/ 67 w 93"/>
              <a:gd name="T55" fmla="*/ 333 h 379"/>
              <a:gd name="T56" fmla="*/ 74 w 93"/>
              <a:gd name="T57" fmla="*/ 357 h 3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93" h="379">
                <a:moveTo>
                  <a:pt x="74" y="357"/>
                </a:moveTo>
                <a:lnTo>
                  <a:pt x="78" y="354"/>
                </a:lnTo>
                <a:lnTo>
                  <a:pt x="81" y="352"/>
                </a:lnTo>
                <a:lnTo>
                  <a:pt x="84" y="349"/>
                </a:lnTo>
                <a:lnTo>
                  <a:pt x="89" y="349"/>
                </a:lnTo>
                <a:lnTo>
                  <a:pt x="93" y="353"/>
                </a:lnTo>
                <a:lnTo>
                  <a:pt x="93" y="358"/>
                </a:lnTo>
                <a:lnTo>
                  <a:pt x="92" y="363"/>
                </a:lnTo>
                <a:lnTo>
                  <a:pt x="90" y="368"/>
                </a:lnTo>
                <a:lnTo>
                  <a:pt x="85" y="375"/>
                </a:lnTo>
                <a:lnTo>
                  <a:pt x="79" y="379"/>
                </a:lnTo>
                <a:lnTo>
                  <a:pt x="71" y="379"/>
                </a:lnTo>
                <a:lnTo>
                  <a:pt x="63" y="379"/>
                </a:lnTo>
                <a:lnTo>
                  <a:pt x="53" y="358"/>
                </a:lnTo>
                <a:lnTo>
                  <a:pt x="43" y="315"/>
                </a:lnTo>
                <a:lnTo>
                  <a:pt x="31" y="256"/>
                </a:lnTo>
                <a:lnTo>
                  <a:pt x="21" y="189"/>
                </a:lnTo>
                <a:lnTo>
                  <a:pt x="12" y="123"/>
                </a:lnTo>
                <a:lnTo>
                  <a:pt x="5" y="63"/>
                </a:lnTo>
                <a:lnTo>
                  <a:pt x="1" y="21"/>
                </a:lnTo>
                <a:lnTo>
                  <a:pt x="0" y="0"/>
                </a:lnTo>
                <a:lnTo>
                  <a:pt x="6" y="13"/>
                </a:lnTo>
                <a:lnTo>
                  <a:pt x="14" y="51"/>
                </a:lnTo>
                <a:lnTo>
                  <a:pt x="25" y="105"/>
                </a:lnTo>
                <a:lnTo>
                  <a:pt x="36" y="167"/>
                </a:lnTo>
                <a:lnTo>
                  <a:pt x="48" y="231"/>
                </a:lnTo>
                <a:lnTo>
                  <a:pt x="58" y="290"/>
                </a:lnTo>
                <a:lnTo>
                  <a:pt x="67" y="333"/>
                </a:lnTo>
                <a:lnTo>
                  <a:pt x="74" y="35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99" name="Freeform 67"/>
          <p:cNvSpPr>
            <a:spLocks/>
          </p:cNvSpPr>
          <p:nvPr/>
        </p:nvSpPr>
        <p:spPr bwMode="auto">
          <a:xfrm>
            <a:off x="5721350" y="5132388"/>
            <a:ext cx="1022350" cy="666750"/>
          </a:xfrm>
          <a:custGeom>
            <a:avLst/>
            <a:gdLst>
              <a:gd name="T0" fmla="*/ 643 w 644"/>
              <a:gd name="T1" fmla="*/ 6 h 420"/>
              <a:gd name="T2" fmla="*/ 644 w 644"/>
              <a:gd name="T3" fmla="*/ 420 h 420"/>
              <a:gd name="T4" fmla="*/ 0 w 644"/>
              <a:gd name="T5" fmla="*/ 124 h 420"/>
              <a:gd name="T6" fmla="*/ 1 w 644"/>
              <a:gd name="T7" fmla="*/ 97 h 420"/>
              <a:gd name="T8" fmla="*/ 618 w 644"/>
              <a:gd name="T9" fmla="*/ 377 h 420"/>
              <a:gd name="T10" fmla="*/ 620 w 644"/>
              <a:gd name="T11" fmla="*/ 0 h 420"/>
              <a:gd name="T12" fmla="*/ 643 w 644"/>
              <a:gd name="T13" fmla="*/ 6 h 4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44" h="420">
                <a:moveTo>
                  <a:pt x="643" y="6"/>
                </a:moveTo>
                <a:lnTo>
                  <a:pt x="644" y="420"/>
                </a:lnTo>
                <a:lnTo>
                  <a:pt x="0" y="124"/>
                </a:lnTo>
                <a:lnTo>
                  <a:pt x="1" y="97"/>
                </a:lnTo>
                <a:lnTo>
                  <a:pt x="618" y="377"/>
                </a:lnTo>
                <a:lnTo>
                  <a:pt x="620" y="0"/>
                </a:lnTo>
                <a:lnTo>
                  <a:pt x="643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500" name="Freeform 68"/>
          <p:cNvSpPr>
            <a:spLocks/>
          </p:cNvSpPr>
          <p:nvPr/>
        </p:nvSpPr>
        <p:spPr bwMode="auto">
          <a:xfrm>
            <a:off x="5764213" y="4949825"/>
            <a:ext cx="36512" cy="244475"/>
          </a:xfrm>
          <a:custGeom>
            <a:avLst/>
            <a:gdLst>
              <a:gd name="T0" fmla="*/ 22 w 23"/>
              <a:gd name="T1" fmla="*/ 78 h 154"/>
              <a:gd name="T2" fmla="*/ 23 w 23"/>
              <a:gd name="T3" fmla="*/ 124 h 154"/>
              <a:gd name="T4" fmla="*/ 23 w 23"/>
              <a:gd name="T5" fmla="*/ 128 h 154"/>
              <a:gd name="T6" fmla="*/ 23 w 23"/>
              <a:gd name="T7" fmla="*/ 132 h 154"/>
              <a:gd name="T8" fmla="*/ 23 w 23"/>
              <a:gd name="T9" fmla="*/ 138 h 154"/>
              <a:gd name="T10" fmla="*/ 23 w 23"/>
              <a:gd name="T11" fmla="*/ 145 h 154"/>
              <a:gd name="T12" fmla="*/ 23 w 23"/>
              <a:gd name="T13" fmla="*/ 149 h 154"/>
              <a:gd name="T14" fmla="*/ 22 w 23"/>
              <a:gd name="T15" fmla="*/ 151 h 154"/>
              <a:gd name="T16" fmla="*/ 19 w 23"/>
              <a:gd name="T17" fmla="*/ 154 h 154"/>
              <a:gd name="T18" fmla="*/ 15 w 23"/>
              <a:gd name="T19" fmla="*/ 154 h 154"/>
              <a:gd name="T20" fmla="*/ 12 w 23"/>
              <a:gd name="T21" fmla="*/ 152 h 154"/>
              <a:gd name="T22" fmla="*/ 9 w 23"/>
              <a:gd name="T23" fmla="*/ 151 h 154"/>
              <a:gd name="T24" fmla="*/ 6 w 23"/>
              <a:gd name="T25" fmla="*/ 149 h 154"/>
              <a:gd name="T26" fmla="*/ 6 w 23"/>
              <a:gd name="T27" fmla="*/ 145 h 154"/>
              <a:gd name="T28" fmla="*/ 5 w 23"/>
              <a:gd name="T29" fmla="*/ 138 h 154"/>
              <a:gd name="T30" fmla="*/ 5 w 23"/>
              <a:gd name="T31" fmla="*/ 131 h 154"/>
              <a:gd name="T32" fmla="*/ 5 w 23"/>
              <a:gd name="T33" fmla="*/ 121 h 154"/>
              <a:gd name="T34" fmla="*/ 5 w 23"/>
              <a:gd name="T35" fmla="*/ 111 h 154"/>
              <a:gd name="T36" fmla="*/ 5 w 23"/>
              <a:gd name="T37" fmla="*/ 101 h 154"/>
              <a:gd name="T38" fmla="*/ 5 w 23"/>
              <a:gd name="T39" fmla="*/ 92 h 154"/>
              <a:gd name="T40" fmla="*/ 4 w 23"/>
              <a:gd name="T41" fmla="*/ 84 h 154"/>
              <a:gd name="T42" fmla="*/ 4 w 23"/>
              <a:gd name="T43" fmla="*/ 79 h 154"/>
              <a:gd name="T44" fmla="*/ 4 w 23"/>
              <a:gd name="T45" fmla="*/ 71 h 154"/>
              <a:gd name="T46" fmla="*/ 4 w 23"/>
              <a:gd name="T47" fmla="*/ 62 h 154"/>
              <a:gd name="T48" fmla="*/ 3 w 23"/>
              <a:gd name="T49" fmla="*/ 54 h 154"/>
              <a:gd name="T50" fmla="*/ 3 w 23"/>
              <a:gd name="T51" fmla="*/ 45 h 154"/>
              <a:gd name="T52" fmla="*/ 1 w 23"/>
              <a:gd name="T53" fmla="*/ 36 h 154"/>
              <a:gd name="T54" fmla="*/ 1 w 23"/>
              <a:gd name="T55" fmla="*/ 27 h 154"/>
              <a:gd name="T56" fmla="*/ 1 w 23"/>
              <a:gd name="T57" fmla="*/ 18 h 154"/>
              <a:gd name="T58" fmla="*/ 0 w 23"/>
              <a:gd name="T59" fmla="*/ 10 h 154"/>
              <a:gd name="T60" fmla="*/ 0 w 23"/>
              <a:gd name="T61" fmla="*/ 6 h 154"/>
              <a:gd name="T62" fmla="*/ 3 w 23"/>
              <a:gd name="T63" fmla="*/ 3 h 154"/>
              <a:gd name="T64" fmla="*/ 4 w 23"/>
              <a:gd name="T65" fmla="*/ 1 h 154"/>
              <a:gd name="T66" fmla="*/ 8 w 23"/>
              <a:gd name="T67" fmla="*/ 0 h 154"/>
              <a:gd name="T68" fmla="*/ 12 w 23"/>
              <a:gd name="T69" fmla="*/ 0 h 154"/>
              <a:gd name="T70" fmla="*/ 15 w 23"/>
              <a:gd name="T71" fmla="*/ 1 h 154"/>
              <a:gd name="T72" fmla="*/ 17 w 23"/>
              <a:gd name="T73" fmla="*/ 4 h 154"/>
              <a:gd name="T74" fmla="*/ 18 w 23"/>
              <a:gd name="T75" fmla="*/ 8 h 154"/>
              <a:gd name="T76" fmla="*/ 18 w 23"/>
              <a:gd name="T77" fmla="*/ 16 h 154"/>
              <a:gd name="T78" fmla="*/ 19 w 23"/>
              <a:gd name="T79" fmla="*/ 25 h 154"/>
              <a:gd name="T80" fmla="*/ 19 w 23"/>
              <a:gd name="T81" fmla="*/ 34 h 154"/>
              <a:gd name="T82" fmla="*/ 19 w 23"/>
              <a:gd name="T83" fmla="*/ 43 h 154"/>
              <a:gd name="T84" fmla="*/ 21 w 23"/>
              <a:gd name="T85" fmla="*/ 52 h 154"/>
              <a:gd name="T86" fmla="*/ 21 w 23"/>
              <a:gd name="T87" fmla="*/ 61 h 154"/>
              <a:gd name="T88" fmla="*/ 21 w 23"/>
              <a:gd name="T89" fmla="*/ 70 h 154"/>
              <a:gd name="T90" fmla="*/ 22 w 23"/>
              <a:gd name="T91" fmla="*/ 78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3" h="154">
                <a:moveTo>
                  <a:pt x="22" y="78"/>
                </a:moveTo>
                <a:lnTo>
                  <a:pt x="23" y="124"/>
                </a:lnTo>
                <a:lnTo>
                  <a:pt x="23" y="128"/>
                </a:lnTo>
                <a:lnTo>
                  <a:pt x="23" y="132"/>
                </a:lnTo>
                <a:lnTo>
                  <a:pt x="23" y="138"/>
                </a:lnTo>
                <a:lnTo>
                  <a:pt x="23" y="145"/>
                </a:lnTo>
                <a:lnTo>
                  <a:pt x="23" y="149"/>
                </a:lnTo>
                <a:lnTo>
                  <a:pt x="22" y="151"/>
                </a:lnTo>
                <a:lnTo>
                  <a:pt x="19" y="154"/>
                </a:lnTo>
                <a:lnTo>
                  <a:pt x="15" y="154"/>
                </a:lnTo>
                <a:lnTo>
                  <a:pt x="12" y="152"/>
                </a:lnTo>
                <a:lnTo>
                  <a:pt x="9" y="151"/>
                </a:lnTo>
                <a:lnTo>
                  <a:pt x="6" y="149"/>
                </a:lnTo>
                <a:lnTo>
                  <a:pt x="6" y="145"/>
                </a:lnTo>
                <a:lnTo>
                  <a:pt x="5" y="138"/>
                </a:lnTo>
                <a:lnTo>
                  <a:pt x="5" y="131"/>
                </a:lnTo>
                <a:lnTo>
                  <a:pt x="5" y="121"/>
                </a:lnTo>
                <a:lnTo>
                  <a:pt x="5" y="111"/>
                </a:lnTo>
                <a:lnTo>
                  <a:pt x="5" y="101"/>
                </a:lnTo>
                <a:lnTo>
                  <a:pt x="5" y="92"/>
                </a:lnTo>
                <a:lnTo>
                  <a:pt x="4" y="84"/>
                </a:lnTo>
                <a:lnTo>
                  <a:pt x="4" y="79"/>
                </a:lnTo>
                <a:lnTo>
                  <a:pt x="4" y="71"/>
                </a:lnTo>
                <a:lnTo>
                  <a:pt x="4" y="62"/>
                </a:lnTo>
                <a:lnTo>
                  <a:pt x="3" y="54"/>
                </a:lnTo>
                <a:lnTo>
                  <a:pt x="3" y="45"/>
                </a:lnTo>
                <a:lnTo>
                  <a:pt x="1" y="36"/>
                </a:lnTo>
                <a:lnTo>
                  <a:pt x="1" y="27"/>
                </a:lnTo>
                <a:lnTo>
                  <a:pt x="1" y="18"/>
                </a:lnTo>
                <a:lnTo>
                  <a:pt x="0" y="10"/>
                </a:lnTo>
                <a:lnTo>
                  <a:pt x="0" y="6"/>
                </a:lnTo>
                <a:lnTo>
                  <a:pt x="3" y="3"/>
                </a:lnTo>
                <a:lnTo>
                  <a:pt x="4" y="1"/>
                </a:lnTo>
                <a:lnTo>
                  <a:pt x="8" y="0"/>
                </a:lnTo>
                <a:lnTo>
                  <a:pt x="12" y="0"/>
                </a:lnTo>
                <a:lnTo>
                  <a:pt x="15" y="1"/>
                </a:lnTo>
                <a:lnTo>
                  <a:pt x="17" y="4"/>
                </a:lnTo>
                <a:lnTo>
                  <a:pt x="18" y="8"/>
                </a:lnTo>
                <a:lnTo>
                  <a:pt x="18" y="16"/>
                </a:lnTo>
                <a:lnTo>
                  <a:pt x="19" y="25"/>
                </a:lnTo>
                <a:lnTo>
                  <a:pt x="19" y="34"/>
                </a:lnTo>
                <a:lnTo>
                  <a:pt x="19" y="43"/>
                </a:lnTo>
                <a:lnTo>
                  <a:pt x="21" y="52"/>
                </a:lnTo>
                <a:lnTo>
                  <a:pt x="21" y="61"/>
                </a:lnTo>
                <a:lnTo>
                  <a:pt x="21" y="70"/>
                </a:lnTo>
                <a:lnTo>
                  <a:pt x="22" y="7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501" name="Freeform 69"/>
          <p:cNvSpPr>
            <a:spLocks/>
          </p:cNvSpPr>
          <p:nvPr/>
        </p:nvSpPr>
        <p:spPr bwMode="auto">
          <a:xfrm>
            <a:off x="5818188" y="5033963"/>
            <a:ext cx="107950" cy="131762"/>
          </a:xfrm>
          <a:custGeom>
            <a:avLst/>
            <a:gdLst>
              <a:gd name="T0" fmla="*/ 63 w 68"/>
              <a:gd name="T1" fmla="*/ 76 h 83"/>
              <a:gd name="T2" fmla="*/ 68 w 68"/>
              <a:gd name="T3" fmla="*/ 68 h 83"/>
              <a:gd name="T4" fmla="*/ 68 w 68"/>
              <a:gd name="T5" fmla="*/ 63 h 83"/>
              <a:gd name="T6" fmla="*/ 68 w 68"/>
              <a:gd name="T7" fmla="*/ 61 h 83"/>
              <a:gd name="T8" fmla="*/ 65 w 68"/>
              <a:gd name="T9" fmla="*/ 58 h 83"/>
              <a:gd name="T10" fmla="*/ 63 w 68"/>
              <a:gd name="T11" fmla="*/ 58 h 83"/>
              <a:gd name="T12" fmla="*/ 60 w 68"/>
              <a:gd name="T13" fmla="*/ 57 h 83"/>
              <a:gd name="T14" fmla="*/ 58 w 68"/>
              <a:gd name="T15" fmla="*/ 59 h 83"/>
              <a:gd name="T16" fmla="*/ 55 w 68"/>
              <a:gd name="T17" fmla="*/ 63 h 83"/>
              <a:gd name="T18" fmla="*/ 51 w 68"/>
              <a:gd name="T19" fmla="*/ 66 h 83"/>
              <a:gd name="T20" fmla="*/ 45 w 68"/>
              <a:gd name="T21" fmla="*/ 68 h 83"/>
              <a:gd name="T22" fmla="*/ 38 w 68"/>
              <a:gd name="T23" fmla="*/ 70 h 83"/>
              <a:gd name="T24" fmla="*/ 33 w 68"/>
              <a:gd name="T25" fmla="*/ 68 h 83"/>
              <a:gd name="T26" fmla="*/ 25 w 68"/>
              <a:gd name="T27" fmla="*/ 67 h 83"/>
              <a:gd name="T28" fmla="*/ 20 w 68"/>
              <a:gd name="T29" fmla="*/ 63 h 83"/>
              <a:gd name="T30" fmla="*/ 15 w 68"/>
              <a:gd name="T31" fmla="*/ 59 h 83"/>
              <a:gd name="T32" fmla="*/ 37 w 68"/>
              <a:gd name="T33" fmla="*/ 43 h 83"/>
              <a:gd name="T34" fmla="*/ 46 w 68"/>
              <a:gd name="T35" fmla="*/ 37 h 83"/>
              <a:gd name="T36" fmla="*/ 51 w 68"/>
              <a:gd name="T37" fmla="*/ 35 h 83"/>
              <a:gd name="T38" fmla="*/ 56 w 68"/>
              <a:gd name="T39" fmla="*/ 27 h 83"/>
              <a:gd name="T40" fmla="*/ 56 w 68"/>
              <a:gd name="T41" fmla="*/ 19 h 83"/>
              <a:gd name="T42" fmla="*/ 54 w 68"/>
              <a:gd name="T43" fmla="*/ 10 h 83"/>
              <a:gd name="T44" fmla="*/ 46 w 68"/>
              <a:gd name="T45" fmla="*/ 4 h 83"/>
              <a:gd name="T46" fmla="*/ 38 w 68"/>
              <a:gd name="T47" fmla="*/ 1 h 83"/>
              <a:gd name="T48" fmla="*/ 28 w 68"/>
              <a:gd name="T49" fmla="*/ 0 h 83"/>
              <a:gd name="T50" fmla="*/ 15 w 68"/>
              <a:gd name="T51" fmla="*/ 5 h 83"/>
              <a:gd name="T52" fmla="*/ 5 w 68"/>
              <a:gd name="T53" fmla="*/ 17 h 83"/>
              <a:gd name="T54" fmla="*/ 0 w 68"/>
              <a:gd name="T55" fmla="*/ 31 h 83"/>
              <a:gd name="T56" fmla="*/ 0 w 68"/>
              <a:gd name="T57" fmla="*/ 48 h 83"/>
              <a:gd name="T58" fmla="*/ 3 w 68"/>
              <a:gd name="T59" fmla="*/ 62 h 83"/>
              <a:gd name="T60" fmla="*/ 11 w 68"/>
              <a:gd name="T61" fmla="*/ 74 h 83"/>
              <a:gd name="T62" fmla="*/ 23 w 68"/>
              <a:gd name="T63" fmla="*/ 80 h 83"/>
              <a:gd name="T64" fmla="*/ 37 w 68"/>
              <a:gd name="T65" fmla="*/ 83 h 83"/>
              <a:gd name="T66" fmla="*/ 47 w 68"/>
              <a:gd name="T67" fmla="*/ 81 h 83"/>
              <a:gd name="T68" fmla="*/ 58 w 68"/>
              <a:gd name="T69" fmla="*/ 79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68" h="83">
                <a:moveTo>
                  <a:pt x="58" y="79"/>
                </a:moveTo>
                <a:lnTo>
                  <a:pt x="63" y="76"/>
                </a:lnTo>
                <a:lnTo>
                  <a:pt x="67" y="72"/>
                </a:lnTo>
                <a:lnTo>
                  <a:pt x="68" y="68"/>
                </a:lnTo>
                <a:lnTo>
                  <a:pt x="68" y="65"/>
                </a:lnTo>
                <a:lnTo>
                  <a:pt x="68" y="63"/>
                </a:lnTo>
                <a:lnTo>
                  <a:pt x="68" y="62"/>
                </a:lnTo>
                <a:lnTo>
                  <a:pt x="68" y="61"/>
                </a:lnTo>
                <a:lnTo>
                  <a:pt x="67" y="59"/>
                </a:lnTo>
                <a:lnTo>
                  <a:pt x="65" y="58"/>
                </a:lnTo>
                <a:lnTo>
                  <a:pt x="64" y="58"/>
                </a:lnTo>
                <a:lnTo>
                  <a:pt x="63" y="58"/>
                </a:lnTo>
                <a:lnTo>
                  <a:pt x="62" y="57"/>
                </a:lnTo>
                <a:lnTo>
                  <a:pt x="60" y="57"/>
                </a:lnTo>
                <a:lnTo>
                  <a:pt x="59" y="58"/>
                </a:lnTo>
                <a:lnTo>
                  <a:pt x="58" y="59"/>
                </a:lnTo>
                <a:lnTo>
                  <a:pt x="56" y="62"/>
                </a:lnTo>
                <a:lnTo>
                  <a:pt x="55" y="63"/>
                </a:lnTo>
                <a:lnTo>
                  <a:pt x="54" y="65"/>
                </a:lnTo>
                <a:lnTo>
                  <a:pt x="51" y="66"/>
                </a:lnTo>
                <a:lnTo>
                  <a:pt x="47" y="67"/>
                </a:lnTo>
                <a:lnTo>
                  <a:pt x="45" y="68"/>
                </a:lnTo>
                <a:lnTo>
                  <a:pt x="42" y="68"/>
                </a:lnTo>
                <a:lnTo>
                  <a:pt x="38" y="70"/>
                </a:lnTo>
                <a:lnTo>
                  <a:pt x="36" y="70"/>
                </a:lnTo>
                <a:lnTo>
                  <a:pt x="33" y="68"/>
                </a:lnTo>
                <a:lnTo>
                  <a:pt x="29" y="67"/>
                </a:lnTo>
                <a:lnTo>
                  <a:pt x="25" y="67"/>
                </a:lnTo>
                <a:lnTo>
                  <a:pt x="23" y="66"/>
                </a:lnTo>
                <a:lnTo>
                  <a:pt x="20" y="63"/>
                </a:lnTo>
                <a:lnTo>
                  <a:pt x="18" y="62"/>
                </a:lnTo>
                <a:lnTo>
                  <a:pt x="15" y="59"/>
                </a:lnTo>
                <a:lnTo>
                  <a:pt x="12" y="57"/>
                </a:lnTo>
                <a:lnTo>
                  <a:pt x="37" y="43"/>
                </a:lnTo>
                <a:lnTo>
                  <a:pt x="42" y="40"/>
                </a:lnTo>
                <a:lnTo>
                  <a:pt x="46" y="37"/>
                </a:lnTo>
                <a:lnTo>
                  <a:pt x="49" y="36"/>
                </a:lnTo>
                <a:lnTo>
                  <a:pt x="51" y="35"/>
                </a:lnTo>
                <a:lnTo>
                  <a:pt x="54" y="31"/>
                </a:lnTo>
                <a:lnTo>
                  <a:pt x="56" y="27"/>
                </a:lnTo>
                <a:lnTo>
                  <a:pt x="56" y="23"/>
                </a:lnTo>
                <a:lnTo>
                  <a:pt x="56" y="19"/>
                </a:lnTo>
                <a:lnTo>
                  <a:pt x="55" y="14"/>
                </a:lnTo>
                <a:lnTo>
                  <a:pt x="54" y="10"/>
                </a:lnTo>
                <a:lnTo>
                  <a:pt x="50" y="6"/>
                </a:lnTo>
                <a:lnTo>
                  <a:pt x="46" y="4"/>
                </a:lnTo>
                <a:lnTo>
                  <a:pt x="42" y="3"/>
                </a:lnTo>
                <a:lnTo>
                  <a:pt x="38" y="1"/>
                </a:lnTo>
                <a:lnTo>
                  <a:pt x="33" y="0"/>
                </a:lnTo>
                <a:lnTo>
                  <a:pt x="28" y="0"/>
                </a:lnTo>
                <a:lnTo>
                  <a:pt x="20" y="1"/>
                </a:lnTo>
                <a:lnTo>
                  <a:pt x="15" y="5"/>
                </a:lnTo>
                <a:lnTo>
                  <a:pt x="9" y="10"/>
                </a:lnTo>
                <a:lnTo>
                  <a:pt x="5" y="17"/>
                </a:lnTo>
                <a:lnTo>
                  <a:pt x="2" y="23"/>
                </a:lnTo>
                <a:lnTo>
                  <a:pt x="0" y="31"/>
                </a:lnTo>
                <a:lnTo>
                  <a:pt x="0" y="39"/>
                </a:lnTo>
                <a:lnTo>
                  <a:pt x="0" y="48"/>
                </a:lnTo>
                <a:lnTo>
                  <a:pt x="1" y="56"/>
                </a:lnTo>
                <a:lnTo>
                  <a:pt x="3" y="62"/>
                </a:lnTo>
                <a:lnTo>
                  <a:pt x="6" y="68"/>
                </a:lnTo>
                <a:lnTo>
                  <a:pt x="11" y="74"/>
                </a:lnTo>
                <a:lnTo>
                  <a:pt x="18" y="78"/>
                </a:lnTo>
                <a:lnTo>
                  <a:pt x="23" y="80"/>
                </a:lnTo>
                <a:lnTo>
                  <a:pt x="29" y="81"/>
                </a:lnTo>
                <a:lnTo>
                  <a:pt x="37" y="83"/>
                </a:lnTo>
                <a:lnTo>
                  <a:pt x="42" y="83"/>
                </a:lnTo>
                <a:lnTo>
                  <a:pt x="47" y="81"/>
                </a:lnTo>
                <a:lnTo>
                  <a:pt x="53" y="80"/>
                </a:lnTo>
                <a:lnTo>
                  <a:pt x="58" y="7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502" name="Freeform 70"/>
          <p:cNvSpPr>
            <a:spLocks/>
          </p:cNvSpPr>
          <p:nvPr/>
        </p:nvSpPr>
        <p:spPr bwMode="auto">
          <a:xfrm>
            <a:off x="5934075" y="5097463"/>
            <a:ext cx="141288" cy="198437"/>
          </a:xfrm>
          <a:custGeom>
            <a:avLst/>
            <a:gdLst>
              <a:gd name="T0" fmla="*/ 62 w 89"/>
              <a:gd name="T1" fmla="*/ 120 h 125"/>
              <a:gd name="T2" fmla="*/ 63 w 89"/>
              <a:gd name="T3" fmla="*/ 109 h 125"/>
              <a:gd name="T4" fmla="*/ 69 w 89"/>
              <a:gd name="T5" fmla="*/ 88 h 125"/>
              <a:gd name="T6" fmla="*/ 76 w 89"/>
              <a:gd name="T7" fmla="*/ 57 h 125"/>
              <a:gd name="T8" fmla="*/ 76 w 89"/>
              <a:gd name="T9" fmla="*/ 48 h 125"/>
              <a:gd name="T10" fmla="*/ 75 w 89"/>
              <a:gd name="T11" fmla="*/ 43 h 125"/>
              <a:gd name="T12" fmla="*/ 69 w 89"/>
              <a:gd name="T13" fmla="*/ 43 h 125"/>
              <a:gd name="T14" fmla="*/ 60 w 89"/>
              <a:gd name="T15" fmla="*/ 45 h 125"/>
              <a:gd name="T16" fmla="*/ 54 w 89"/>
              <a:gd name="T17" fmla="*/ 50 h 125"/>
              <a:gd name="T18" fmla="*/ 52 w 89"/>
              <a:gd name="T19" fmla="*/ 61 h 125"/>
              <a:gd name="T20" fmla="*/ 43 w 89"/>
              <a:gd name="T21" fmla="*/ 93 h 125"/>
              <a:gd name="T22" fmla="*/ 39 w 89"/>
              <a:gd name="T23" fmla="*/ 103 h 125"/>
              <a:gd name="T24" fmla="*/ 36 w 89"/>
              <a:gd name="T25" fmla="*/ 107 h 125"/>
              <a:gd name="T26" fmla="*/ 34 w 89"/>
              <a:gd name="T27" fmla="*/ 107 h 125"/>
              <a:gd name="T28" fmla="*/ 31 w 89"/>
              <a:gd name="T29" fmla="*/ 105 h 125"/>
              <a:gd name="T30" fmla="*/ 29 w 89"/>
              <a:gd name="T31" fmla="*/ 101 h 125"/>
              <a:gd name="T32" fmla="*/ 30 w 89"/>
              <a:gd name="T33" fmla="*/ 96 h 125"/>
              <a:gd name="T34" fmla="*/ 35 w 89"/>
              <a:gd name="T35" fmla="*/ 78 h 125"/>
              <a:gd name="T36" fmla="*/ 43 w 89"/>
              <a:gd name="T37" fmla="*/ 53 h 125"/>
              <a:gd name="T38" fmla="*/ 47 w 89"/>
              <a:gd name="T39" fmla="*/ 38 h 125"/>
              <a:gd name="T40" fmla="*/ 48 w 89"/>
              <a:gd name="T41" fmla="*/ 28 h 125"/>
              <a:gd name="T42" fmla="*/ 40 w 89"/>
              <a:gd name="T43" fmla="*/ 31 h 125"/>
              <a:gd name="T44" fmla="*/ 27 w 89"/>
              <a:gd name="T45" fmla="*/ 40 h 125"/>
              <a:gd name="T46" fmla="*/ 23 w 89"/>
              <a:gd name="T47" fmla="*/ 43 h 125"/>
              <a:gd name="T48" fmla="*/ 20 w 89"/>
              <a:gd name="T49" fmla="*/ 50 h 125"/>
              <a:gd name="T50" fmla="*/ 16 w 89"/>
              <a:gd name="T51" fmla="*/ 61 h 125"/>
              <a:gd name="T52" fmla="*/ 13 w 89"/>
              <a:gd name="T53" fmla="*/ 67 h 125"/>
              <a:gd name="T54" fmla="*/ 12 w 89"/>
              <a:gd name="T55" fmla="*/ 72 h 125"/>
              <a:gd name="T56" fmla="*/ 11 w 89"/>
              <a:gd name="T57" fmla="*/ 78 h 125"/>
              <a:gd name="T58" fmla="*/ 9 w 89"/>
              <a:gd name="T59" fmla="*/ 80 h 125"/>
              <a:gd name="T60" fmla="*/ 5 w 89"/>
              <a:gd name="T61" fmla="*/ 83 h 125"/>
              <a:gd name="T62" fmla="*/ 3 w 89"/>
              <a:gd name="T63" fmla="*/ 81 h 125"/>
              <a:gd name="T64" fmla="*/ 0 w 89"/>
              <a:gd name="T65" fmla="*/ 69 h 125"/>
              <a:gd name="T66" fmla="*/ 5 w 89"/>
              <a:gd name="T67" fmla="*/ 56 h 125"/>
              <a:gd name="T68" fmla="*/ 9 w 89"/>
              <a:gd name="T69" fmla="*/ 44 h 125"/>
              <a:gd name="T70" fmla="*/ 13 w 89"/>
              <a:gd name="T71" fmla="*/ 36 h 125"/>
              <a:gd name="T72" fmla="*/ 14 w 89"/>
              <a:gd name="T73" fmla="*/ 28 h 125"/>
              <a:gd name="T74" fmla="*/ 18 w 89"/>
              <a:gd name="T75" fmla="*/ 18 h 125"/>
              <a:gd name="T76" fmla="*/ 22 w 89"/>
              <a:gd name="T77" fmla="*/ 7 h 125"/>
              <a:gd name="T78" fmla="*/ 31 w 89"/>
              <a:gd name="T79" fmla="*/ 0 h 125"/>
              <a:gd name="T80" fmla="*/ 34 w 89"/>
              <a:gd name="T81" fmla="*/ 3 h 125"/>
              <a:gd name="T82" fmla="*/ 35 w 89"/>
              <a:gd name="T83" fmla="*/ 7 h 125"/>
              <a:gd name="T84" fmla="*/ 34 w 89"/>
              <a:gd name="T85" fmla="*/ 10 h 125"/>
              <a:gd name="T86" fmla="*/ 32 w 89"/>
              <a:gd name="T87" fmla="*/ 14 h 125"/>
              <a:gd name="T88" fmla="*/ 31 w 89"/>
              <a:gd name="T89" fmla="*/ 17 h 125"/>
              <a:gd name="T90" fmla="*/ 31 w 89"/>
              <a:gd name="T91" fmla="*/ 23 h 125"/>
              <a:gd name="T92" fmla="*/ 42 w 89"/>
              <a:gd name="T93" fmla="*/ 16 h 125"/>
              <a:gd name="T94" fmla="*/ 51 w 89"/>
              <a:gd name="T95" fmla="*/ 13 h 125"/>
              <a:gd name="T96" fmla="*/ 60 w 89"/>
              <a:gd name="T97" fmla="*/ 21 h 125"/>
              <a:gd name="T98" fmla="*/ 63 w 89"/>
              <a:gd name="T99" fmla="*/ 30 h 125"/>
              <a:gd name="T100" fmla="*/ 71 w 89"/>
              <a:gd name="T101" fmla="*/ 26 h 125"/>
              <a:gd name="T102" fmla="*/ 79 w 89"/>
              <a:gd name="T103" fmla="*/ 26 h 125"/>
              <a:gd name="T104" fmla="*/ 88 w 89"/>
              <a:gd name="T105" fmla="*/ 35 h 125"/>
              <a:gd name="T106" fmla="*/ 89 w 89"/>
              <a:gd name="T107" fmla="*/ 50 h 125"/>
              <a:gd name="T108" fmla="*/ 84 w 89"/>
              <a:gd name="T109" fmla="*/ 72 h 125"/>
              <a:gd name="T110" fmla="*/ 76 w 89"/>
              <a:gd name="T111" fmla="*/ 105 h 125"/>
              <a:gd name="T112" fmla="*/ 71 w 89"/>
              <a:gd name="T113" fmla="*/ 123 h 125"/>
              <a:gd name="T114" fmla="*/ 67 w 89"/>
              <a:gd name="T115" fmla="*/ 125 h 125"/>
              <a:gd name="T116" fmla="*/ 65 w 89"/>
              <a:gd name="T117" fmla="*/ 124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9" h="125">
                <a:moveTo>
                  <a:pt x="65" y="124"/>
                </a:moveTo>
                <a:lnTo>
                  <a:pt x="63" y="121"/>
                </a:lnTo>
                <a:lnTo>
                  <a:pt x="62" y="120"/>
                </a:lnTo>
                <a:lnTo>
                  <a:pt x="62" y="118"/>
                </a:lnTo>
                <a:lnTo>
                  <a:pt x="62" y="114"/>
                </a:lnTo>
                <a:lnTo>
                  <a:pt x="63" y="109"/>
                </a:lnTo>
                <a:lnTo>
                  <a:pt x="65" y="102"/>
                </a:lnTo>
                <a:lnTo>
                  <a:pt x="66" y="96"/>
                </a:lnTo>
                <a:lnTo>
                  <a:pt x="69" y="88"/>
                </a:lnTo>
                <a:lnTo>
                  <a:pt x="75" y="63"/>
                </a:lnTo>
                <a:lnTo>
                  <a:pt x="75" y="61"/>
                </a:lnTo>
                <a:lnTo>
                  <a:pt x="76" y="57"/>
                </a:lnTo>
                <a:lnTo>
                  <a:pt x="76" y="54"/>
                </a:lnTo>
                <a:lnTo>
                  <a:pt x="76" y="52"/>
                </a:lnTo>
                <a:lnTo>
                  <a:pt x="76" y="48"/>
                </a:lnTo>
                <a:lnTo>
                  <a:pt x="76" y="45"/>
                </a:lnTo>
                <a:lnTo>
                  <a:pt x="76" y="44"/>
                </a:lnTo>
                <a:lnTo>
                  <a:pt x="75" y="43"/>
                </a:lnTo>
                <a:lnTo>
                  <a:pt x="74" y="41"/>
                </a:lnTo>
                <a:lnTo>
                  <a:pt x="71" y="41"/>
                </a:lnTo>
                <a:lnTo>
                  <a:pt x="69" y="43"/>
                </a:lnTo>
                <a:lnTo>
                  <a:pt x="66" y="44"/>
                </a:lnTo>
                <a:lnTo>
                  <a:pt x="62" y="44"/>
                </a:lnTo>
                <a:lnTo>
                  <a:pt x="60" y="45"/>
                </a:lnTo>
                <a:lnTo>
                  <a:pt x="58" y="45"/>
                </a:lnTo>
                <a:lnTo>
                  <a:pt x="56" y="47"/>
                </a:lnTo>
                <a:lnTo>
                  <a:pt x="54" y="50"/>
                </a:lnTo>
                <a:lnTo>
                  <a:pt x="54" y="54"/>
                </a:lnTo>
                <a:lnTo>
                  <a:pt x="53" y="58"/>
                </a:lnTo>
                <a:lnTo>
                  <a:pt x="52" y="61"/>
                </a:lnTo>
                <a:lnTo>
                  <a:pt x="47" y="83"/>
                </a:lnTo>
                <a:lnTo>
                  <a:pt x="45" y="88"/>
                </a:lnTo>
                <a:lnTo>
                  <a:pt x="43" y="93"/>
                </a:lnTo>
                <a:lnTo>
                  <a:pt x="42" y="98"/>
                </a:lnTo>
                <a:lnTo>
                  <a:pt x="40" y="102"/>
                </a:lnTo>
                <a:lnTo>
                  <a:pt x="39" y="103"/>
                </a:lnTo>
                <a:lnTo>
                  <a:pt x="39" y="105"/>
                </a:lnTo>
                <a:lnTo>
                  <a:pt x="38" y="106"/>
                </a:lnTo>
                <a:lnTo>
                  <a:pt x="36" y="107"/>
                </a:lnTo>
                <a:lnTo>
                  <a:pt x="35" y="107"/>
                </a:lnTo>
                <a:lnTo>
                  <a:pt x="35" y="107"/>
                </a:lnTo>
                <a:lnTo>
                  <a:pt x="34" y="107"/>
                </a:lnTo>
                <a:lnTo>
                  <a:pt x="32" y="107"/>
                </a:lnTo>
                <a:lnTo>
                  <a:pt x="31" y="106"/>
                </a:lnTo>
                <a:lnTo>
                  <a:pt x="31" y="105"/>
                </a:lnTo>
                <a:lnTo>
                  <a:pt x="30" y="103"/>
                </a:lnTo>
                <a:lnTo>
                  <a:pt x="30" y="102"/>
                </a:lnTo>
                <a:lnTo>
                  <a:pt x="29" y="101"/>
                </a:lnTo>
                <a:lnTo>
                  <a:pt x="29" y="98"/>
                </a:lnTo>
                <a:lnTo>
                  <a:pt x="29" y="97"/>
                </a:lnTo>
                <a:lnTo>
                  <a:pt x="30" y="96"/>
                </a:lnTo>
                <a:lnTo>
                  <a:pt x="31" y="90"/>
                </a:lnTo>
                <a:lnTo>
                  <a:pt x="34" y="85"/>
                </a:lnTo>
                <a:lnTo>
                  <a:pt x="35" y="78"/>
                </a:lnTo>
                <a:lnTo>
                  <a:pt x="38" y="69"/>
                </a:lnTo>
                <a:lnTo>
                  <a:pt x="40" y="61"/>
                </a:lnTo>
                <a:lnTo>
                  <a:pt x="43" y="53"/>
                </a:lnTo>
                <a:lnTo>
                  <a:pt x="44" y="47"/>
                </a:lnTo>
                <a:lnTo>
                  <a:pt x="45" y="41"/>
                </a:lnTo>
                <a:lnTo>
                  <a:pt x="47" y="38"/>
                </a:lnTo>
                <a:lnTo>
                  <a:pt x="48" y="35"/>
                </a:lnTo>
                <a:lnTo>
                  <a:pt x="48" y="31"/>
                </a:lnTo>
                <a:lnTo>
                  <a:pt x="48" y="28"/>
                </a:lnTo>
                <a:lnTo>
                  <a:pt x="45" y="28"/>
                </a:lnTo>
                <a:lnTo>
                  <a:pt x="43" y="30"/>
                </a:lnTo>
                <a:lnTo>
                  <a:pt x="40" y="31"/>
                </a:lnTo>
                <a:lnTo>
                  <a:pt x="38" y="32"/>
                </a:lnTo>
                <a:lnTo>
                  <a:pt x="27" y="39"/>
                </a:lnTo>
                <a:lnTo>
                  <a:pt x="27" y="40"/>
                </a:lnTo>
                <a:lnTo>
                  <a:pt x="26" y="40"/>
                </a:lnTo>
                <a:lnTo>
                  <a:pt x="25" y="41"/>
                </a:lnTo>
                <a:lnTo>
                  <a:pt x="23" y="43"/>
                </a:lnTo>
                <a:lnTo>
                  <a:pt x="22" y="45"/>
                </a:lnTo>
                <a:lnTo>
                  <a:pt x="21" y="48"/>
                </a:lnTo>
                <a:lnTo>
                  <a:pt x="20" y="50"/>
                </a:lnTo>
                <a:lnTo>
                  <a:pt x="18" y="54"/>
                </a:lnTo>
                <a:lnTo>
                  <a:pt x="17" y="58"/>
                </a:lnTo>
                <a:lnTo>
                  <a:pt x="16" y="61"/>
                </a:lnTo>
                <a:lnTo>
                  <a:pt x="14" y="63"/>
                </a:lnTo>
                <a:lnTo>
                  <a:pt x="13" y="66"/>
                </a:lnTo>
                <a:lnTo>
                  <a:pt x="13" y="67"/>
                </a:lnTo>
                <a:lnTo>
                  <a:pt x="13" y="69"/>
                </a:lnTo>
                <a:lnTo>
                  <a:pt x="12" y="71"/>
                </a:lnTo>
                <a:lnTo>
                  <a:pt x="12" y="72"/>
                </a:lnTo>
                <a:lnTo>
                  <a:pt x="12" y="74"/>
                </a:lnTo>
                <a:lnTo>
                  <a:pt x="12" y="76"/>
                </a:lnTo>
                <a:lnTo>
                  <a:pt x="11" y="78"/>
                </a:lnTo>
                <a:lnTo>
                  <a:pt x="11" y="78"/>
                </a:lnTo>
                <a:lnTo>
                  <a:pt x="9" y="79"/>
                </a:lnTo>
                <a:lnTo>
                  <a:pt x="9" y="80"/>
                </a:lnTo>
                <a:lnTo>
                  <a:pt x="8" y="81"/>
                </a:lnTo>
                <a:lnTo>
                  <a:pt x="7" y="81"/>
                </a:lnTo>
                <a:lnTo>
                  <a:pt x="5" y="83"/>
                </a:lnTo>
                <a:lnTo>
                  <a:pt x="5" y="83"/>
                </a:lnTo>
                <a:lnTo>
                  <a:pt x="4" y="83"/>
                </a:lnTo>
                <a:lnTo>
                  <a:pt x="3" y="81"/>
                </a:lnTo>
                <a:lnTo>
                  <a:pt x="0" y="79"/>
                </a:lnTo>
                <a:lnTo>
                  <a:pt x="0" y="75"/>
                </a:lnTo>
                <a:lnTo>
                  <a:pt x="0" y="69"/>
                </a:lnTo>
                <a:lnTo>
                  <a:pt x="3" y="61"/>
                </a:lnTo>
                <a:lnTo>
                  <a:pt x="4" y="58"/>
                </a:lnTo>
                <a:lnTo>
                  <a:pt x="5" y="56"/>
                </a:lnTo>
                <a:lnTo>
                  <a:pt x="7" y="52"/>
                </a:lnTo>
                <a:lnTo>
                  <a:pt x="8" y="48"/>
                </a:lnTo>
                <a:lnTo>
                  <a:pt x="9" y="44"/>
                </a:lnTo>
                <a:lnTo>
                  <a:pt x="11" y="41"/>
                </a:lnTo>
                <a:lnTo>
                  <a:pt x="12" y="39"/>
                </a:lnTo>
                <a:lnTo>
                  <a:pt x="13" y="36"/>
                </a:lnTo>
                <a:lnTo>
                  <a:pt x="13" y="34"/>
                </a:lnTo>
                <a:lnTo>
                  <a:pt x="14" y="31"/>
                </a:lnTo>
                <a:lnTo>
                  <a:pt x="14" y="28"/>
                </a:lnTo>
                <a:lnTo>
                  <a:pt x="16" y="25"/>
                </a:lnTo>
                <a:lnTo>
                  <a:pt x="17" y="21"/>
                </a:lnTo>
                <a:lnTo>
                  <a:pt x="18" y="18"/>
                </a:lnTo>
                <a:lnTo>
                  <a:pt x="18" y="16"/>
                </a:lnTo>
                <a:lnTo>
                  <a:pt x="20" y="13"/>
                </a:lnTo>
                <a:lnTo>
                  <a:pt x="22" y="7"/>
                </a:lnTo>
                <a:lnTo>
                  <a:pt x="26" y="3"/>
                </a:lnTo>
                <a:lnTo>
                  <a:pt x="29" y="0"/>
                </a:lnTo>
                <a:lnTo>
                  <a:pt x="31" y="0"/>
                </a:lnTo>
                <a:lnTo>
                  <a:pt x="32" y="0"/>
                </a:lnTo>
                <a:lnTo>
                  <a:pt x="32" y="1"/>
                </a:lnTo>
                <a:lnTo>
                  <a:pt x="34" y="3"/>
                </a:lnTo>
                <a:lnTo>
                  <a:pt x="34" y="4"/>
                </a:lnTo>
                <a:lnTo>
                  <a:pt x="35" y="5"/>
                </a:lnTo>
                <a:lnTo>
                  <a:pt x="35" y="7"/>
                </a:lnTo>
                <a:lnTo>
                  <a:pt x="35" y="9"/>
                </a:lnTo>
                <a:lnTo>
                  <a:pt x="34" y="10"/>
                </a:lnTo>
                <a:lnTo>
                  <a:pt x="34" y="10"/>
                </a:lnTo>
                <a:lnTo>
                  <a:pt x="34" y="12"/>
                </a:lnTo>
                <a:lnTo>
                  <a:pt x="34" y="13"/>
                </a:lnTo>
                <a:lnTo>
                  <a:pt x="32" y="14"/>
                </a:lnTo>
                <a:lnTo>
                  <a:pt x="31" y="16"/>
                </a:lnTo>
                <a:lnTo>
                  <a:pt x="31" y="16"/>
                </a:lnTo>
                <a:lnTo>
                  <a:pt x="31" y="17"/>
                </a:lnTo>
                <a:lnTo>
                  <a:pt x="31" y="18"/>
                </a:lnTo>
                <a:lnTo>
                  <a:pt x="29" y="26"/>
                </a:lnTo>
                <a:lnTo>
                  <a:pt x="31" y="23"/>
                </a:lnTo>
                <a:lnTo>
                  <a:pt x="34" y="21"/>
                </a:lnTo>
                <a:lnTo>
                  <a:pt x="38" y="18"/>
                </a:lnTo>
                <a:lnTo>
                  <a:pt x="42" y="16"/>
                </a:lnTo>
                <a:lnTo>
                  <a:pt x="45" y="14"/>
                </a:lnTo>
                <a:lnTo>
                  <a:pt x="48" y="13"/>
                </a:lnTo>
                <a:lnTo>
                  <a:pt x="51" y="13"/>
                </a:lnTo>
                <a:lnTo>
                  <a:pt x="53" y="14"/>
                </a:lnTo>
                <a:lnTo>
                  <a:pt x="57" y="17"/>
                </a:lnTo>
                <a:lnTo>
                  <a:pt x="60" y="21"/>
                </a:lnTo>
                <a:lnTo>
                  <a:pt x="61" y="25"/>
                </a:lnTo>
                <a:lnTo>
                  <a:pt x="61" y="31"/>
                </a:lnTo>
                <a:lnTo>
                  <a:pt x="63" y="30"/>
                </a:lnTo>
                <a:lnTo>
                  <a:pt x="66" y="27"/>
                </a:lnTo>
                <a:lnTo>
                  <a:pt x="69" y="26"/>
                </a:lnTo>
                <a:lnTo>
                  <a:pt x="71" y="26"/>
                </a:lnTo>
                <a:lnTo>
                  <a:pt x="74" y="26"/>
                </a:lnTo>
                <a:lnTo>
                  <a:pt x="76" y="26"/>
                </a:lnTo>
                <a:lnTo>
                  <a:pt x="79" y="26"/>
                </a:lnTo>
                <a:lnTo>
                  <a:pt x="82" y="27"/>
                </a:lnTo>
                <a:lnTo>
                  <a:pt x="85" y="30"/>
                </a:lnTo>
                <a:lnTo>
                  <a:pt x="88" y="35"/>
                </a:lnTo>
                <a:lnTo>
                  <a:pt x="89" y="40"/>
                </a:lnTo>
                <a:lnTo>
                  <a:pt x="89" y="48"/>
                </a:lnTo>
                <a:lnTo>
                  <a:pt x="89" y="50"/>
                </a:lnTo>
                <a:lnTo>
                  <a:pt x="88" y="56"/>
                </a:lnTo>
                <a:lnTo>
                  <a:pt x="87" y="63"/>
                </a:lnTo>
                <a:lnTo>
                  <a:pt x="84" y="72"/>
                </a:lnTo>
                <a:lnTo>
                  <a:pt x="83" y="80"/>
                </a:lnTo>
                <a:lnTo>
                  <a:pt x="80" y="92"/>
                </a:lnTo>
                <a:lnTo>
                  <a:pt x="76" y="105"/>
                </a:lnTo>
                <a:lnTo>
                  <a:pt x="73" y="120"/>
                </a:lnTo>
                <a:lnTo>
                  <a:pt x="73" y="121"/>
                </a:lnTo>
                <a:lnTo>
                  <a:pt x="71" y="123"/>
                </a:lnTo>
                <a:lnTo>
                  <a:pt x="70" y="124"/>
                </a:lnTo>
                <a:lnTo>
                  <a:pt x="69" y="124"/>
                </a:lnTo>
                <a:lnTo>
                  <a:pt x="67" y="125"/>
                </a:lnTo>
                <a:lnTo>
                  <a:pt x="67" y="125"/>
                </a:lnTo>
                <a:lnTo>
                  <a:pt x="66" y="125"/>
                </a:lnTo>
                <a:lnTo>
                  <a:pt x="65" y="12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503" name="Freeform 71"/>
          <p:cNvSpPr>
            <a:spLocks/>
          </p:cNvSpPr>
          <p:nvPr/>
        </p:nvSpPr>
        <p:spPr bwMode="auto">
          <a:xfrm>
            <a:off x="6096000" y="5159375"/>
            <a:ext cx="95250" cy="153988"/>
          </a:xfrm>
          <a:custGeom>
            <a:avLst/>
            <a:gdLst>
              <a:gd name="T0" fmla="*/ 36 w 60"/>
              <a:gd name="T1" fmla="*/ 92 h 97"/>
              <a:gd name="T2" fmla="*/ 42 w 60"/>
              <a:gd name="T3" fmla="*/ 86 h 97"/>
              <a:gd name="T4" fmla="*/ 45 w 60"/>
              <a:gd name="T5" fmla="*/ 79 h 97"/>
              <a:gd name="T6" fmla="*/ 49 w 60"/>
              <a:gd name="T7" fmla="*/ 71 h 97"/>
              <a:gd name="T8" fmla="*/ 53 w 60"/>
              <a:gd name="T9" fmla="*/ 62 h 97"/>
              <a:gd name="T10" fmla="*/ 56 w 60"/>
              <a:gd name="T11" fmla="*/ 53 h 97"/>
              <a:gd name="T12" fmla="*/ 58 w 60"/>
              <a:gd name="T13" fmla="*/ 44 h 97"/>
              <a:gd name="T14" fmla="*/ 60 w 60"/>
              <a:gd name="T15" fmla="*/ 35 h 97"/>
              <a:gd name="T16" fmla="*/ 60 w 60"/>
              <a:gd name="T17" fmla="*/ 27 h 97"/>
              <a:gd name="T18" fmla="*/ 58 w 60"/>
              <a:gd name="T19" fmla="*/ 18 h 97"/>
              <a:gd name="T20" fmla="*/ 57 w 60"/>
              <a:gd name="T21" fmla="*/ 10 h 97"/>
              <a:gd name="T22" fmla="*/ 53 w 60"/>
              <a:gd name="T23" fmla="*/ 5 h 97"/>
              <a:gd name="T24" fmla="*/ 48 w 60"/>
              <a:gd name="T25" fmla="*/ 1 h 97"/>
              <a:gd name="T26" fmla="*/ 42 w 60"/>
              <a:gd name="T27" fmla="*/ 0 h 97"/>
              <a:gd name="T28" fmla="*/ 35 w 60"/>
              <a:gd name="T29" fmla="*/ 0 h 97"/>
              <a:gd name="T30" fmla="*/ 27 w 60"/>
              <a:gd name="T31" fmla="*/ 2 h 97"/>
              <a:gd name="T32" fmla="*/ 21 w 60"/>
              <a:gd name="T33" fmla="*/ 8 h 97"/>
              <a:gd name="T34" fmla="*/ 16 w 60"/>
              <a:gd name="T35" fmla="*/ 14 h 97"/>
              <a:gd name="T36" fmla="*/ 11 w 60"/>
              <a:gd name="T37" fmla="*/ 20 h 97"/>
              <a:gd name="T38" fmla="*/ 7 w 60"/>
              <a:gd name="T39" fmla="*/ 28 h 97"/>
              <a:gd name="T40" fmla="*/ 4 w 60"/>
              <a:gd name="T41" fmla="*/ 37 h 97"/>
              <a:gd name="T42" fmla="*/ 2 w 60"/>
              <a:gd name="T43" fmla="*/ 46 h 97"/>
              <a:gd name="T44" fmla="*/ 0 w 60"/>
              <a:gd name="T45" fmla="*/ 57 h 97"/>
              <a:gd name="T46" fmla="*/ 0 w 60"/>
              <a:gd name="T47" fmla="*/ 66 h 97"/>
              <a:gd name="T48" fmla="*/ 2 w 60"/>
              <a:gd name="T49" fmla="*/ 73 h 97"/>
              <a:gd name="T50" fmla="*/ 3 w 60"/>
              <a:gd name="T51" fmla="*/ 80 h 97"/>
              <a:gd name="T52" fmla="*/ 5 w 60"/>
              <a:gd name="T53" fmla="*/ 85 h 97"/>
              <a:gd name="T54" fmla="*/ 9 w 60"/>
              <a:gd name="T55" fmla="*/ 90 h 97"/>
              <a:gd name="T56" fmla="*/ 13 w 60"/>
              <a:gd name="T57" fmla="*/ 94 h 97"/>
              <a:gd name="T58" fmla="*/ 20 w 60"/>
              <a:gd name="T59" fmla="*/ 97 h 97"/>
              <a:gd name="T60" fmla="*/ 25 w 60"/>
              <a:gd name="T61" fmla="*/ 97 h 97"/>
              <a:gd name="T62" fmla="*/ 31 w 60"/>
              <a:gd name="T63" fmla="*/ 95 h 97"/>
              <a:gd name="T64" fmla="*/ 36 w 60"/>
              <a:gd name="T65" fmla="*/ 92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60" h="97">
                <a:moveTo>
                  <a:pt x="36" y="92"/>
                </a:moveTo>
                <a:lnTo>
                  <a:pt x="42" y="86"/>
                </a:lnTo>
                <a:lnTo>
                  <a:pt x="45" y="79"/>
                </a:lnTo>
                <a:lnTo>
                  <a:pt x="49" y="71"/>
                </a:lnTo>
                <a:lnTo>
                  <a:pt x="53" y="62"/>
                </a:lnTo>
                <a:lnTo>
                  <a:pt x="56" y="53"/>
                </a:lnTo>
                <a:lnTo>
                  <a:pt x="58" y="44"/>
                </a:lnTo>
                <a:lnTo>
                  <a:pt x="60" y="35"/>
                </a:lnTo>
                <a:lnTo>
                  <a:pt x="60" y="27"/>
                </a:lnTo>
                <a:lnTo>
                  <a:pt x="58" y="18"/>
                </a:lnTo>
                <a:lnTo>
                  <a:pt x="57" y="10"/>
                </a:lnTo>
                <a:lnTo>
                  <a:pt x="53" y="5"/>
                </a:lnTo>
                <a:lnTo>
                  <a:pt x="48" y="1"/>
                </a:lnTo>
                <a:lnTo>
                  <a:pt x="42" y="0"/>
                </a:lnTo>
                <a:lnTo>
                  <a:pt x="35" y="0"/>
                </a:lnTo>
                <a:lnTo>
                  <a:pt x="27" y="2"/>
                </a:lnTo>
                <a:lnTo>
                  <a:pt x="21" y="8"/>
                </a:lnTo>
                <a:lnTo>
                  <a:pt x="16" y="14"/>
                </a:lnTo>
                <a:lnTo>
                  <a:pt x="11" y="20"/>
                </a:lnTo>
                <a:lnTo>
                  <a:pt x="7" y="28"/>
                </a:lnTo>
                <a:lnTo>
                  <a:pt x="4" y="37"/>
                </a:lnTo>
                <a:lnTo>
                  <a:pt x="2" y="46"/>
                </a:lnTo>
                <a:lnTo>
                  <a:pt x="0" y="57"/>
                </a:lnTo>
                <a:lnTo>
                  <a:pt x="0" y="66"/>
                </a:lnTo>
                <a:lnTo>
                  <a:pt x="2" y="73"/>
                </a:lnTo>
                <a:lnTo>
                  <a:pt x="3" y="80"/>
                </a:lnTo>
                <a:lnTo>
                  <a:pt x="5" y="85"/>
                </a:lnTo>
                <a:lnTo>
                  <a:pt x="9" y="90"/>
                </a:lnTo>
                <a:lnTo>
                  <a:pt x="13" y="94"/>
                </a:lnTo>
                <a:lnTo>
                  <a:pt x="20" y="97"/>
                </a:lnTo>
                <a:lnTo>
                  <a:pt x="25" y="97"/>
                </a:lnTo>
                <a:lnTo>
                  <a:pt x="31" y="95"/>
                </a:lnTo>
                <a:lnTo>
                  <a:pt x="36" y="9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504" name="Freeform 72"/>
          <p:cNvSpPr>
            <a:spLocks/>
          </p:cNvSpPr>
          <p:nvPr/>
        </p:nvSpPr>
        <p:spPr bwMode="auto">
          <a:xfrm>
            <a:off x="6202363" y="5202238"/>
            <a:ext cx="84137" cy="201612"/>
          </a:xfrm>
          <a:custGeom>
            <a:avLst/>
            <a:gdLst>
              <a:gd name="T0" fmla="*/ 42 w 53"/>
              <a:gd name="T1" fmla="*/ 121 h 127"/>
              <a:gd name="T2" fmla="*/ 39 w 53"/>
              <a:gd name="T3" fmla="*/ 92 h 127"/>
              <a:gd name="T4" fmla="*/ 40 w 53"/>
              <a:gd name="T5" fmla="*/ 75 h 127"/>
              <a:gd name="T6" fmla="*/ 40 w 53"/>
              <a:gd name="T7" fmla="*/ 67 h 127"/>
              <a:gd name="T8" fmla="*/ 42 w 53"/>
              <a:gd name="T9" fmla="*/ 58 h 127"/>
              <a:gd name="T10" fmla="*/ 42 w 53"/>
              <a:gd name="T11" fmla="*/ 52 h 127"/>
              <a:gd name="T12" fmla="*/ 40 w 53"/>
              <a:gd name="T13" fmla="*/ 31 h 127"/>
              <a:gd name="T14" fmla="*/ 33 w 53"/>
              <a:gd name="T15" fmla="*/ 30 h 127"/>
              <a:gd name="T16" fmla="*/ 22 w 53"/>
              <a:gd name="T17" fmla="*/ 43 h 127"/>
              <a:gd name="T18" fmla="*/ 15 w 53"/>
              <a:gd name="T19" fmla="*/ 65 h 127"/>
              <a:gd name="T20" fmla="*/ 15 w 53"/>
              <a:gd name="T21" fmla="*/ 71 h 127"/>
              <a:gd name="T22" fmla="*/ 13 w 53"/>
              <a:gd name="T23" fmla="*/ 77 h 127"/>
              <a:gd name="T24" fmla="*/ 13 w 53"/>
              <a:gd name="T25" fmla="*/ 84 h 127"/>
              <a:gd name="T26" fmla="*/ 12 w 53"/>
              <a:gd name="T27" fmla="*/ 90 h 127"/>
              <a:gd name="T28" fmla="*/ 12 w 53"/>
              <a:gd name="T29" fmla="*/ 97 h 127"/>
              <a:gd name="T30" fmla="*/ 12 w 53"/>
              <a:gd name="T31" fmla="*/ 103 h 127"/>
              <a:gd name="T32" fmla="*/ 9 w 53"/>
              <a:gd name="T33" fmla="*/ 107 h 127"/>
              <a:gd name="T34" fmla="*/ 6 w 53"/>
              <a:gd name="T35" fmla="*/ 106 h 127"/>
              <a:gd name="T36" fmla="*/ 3 w 53"/>
              <a:gd name="T37" fmla="*/ 103 h 127"/>
              <a:gd name="T38" fmla="*/ 2 w 53"/>
              <a:gd name="T39" fmla="*/ 98 h 127"/>
              <a:gd name="T40" fmla="*/ 2 w 53"/>
              <a:gd name="T41" fmla="*/ 93 h 127"/>
              <a:gd name="T42" fmla="*/ 2 w 53"/>
              <a:gd name="T43" fmla="*/ 86 h 127"/>
              <a:gd name="T44" fmla="*/ 2 w 53"/>
              <a:gd name="T45" fmla="*/ 80 h 127"/>
              <a:gd name="T46" fmla="*/ 3 w 53"/>
              <a:gd name="T47" fmla="*/ 66 h 127"/>
              <a:gd name="T48" fmla="*/ 6 w 53"/>
              <a:gd name="T49" fmla="*/ 44 h 127"/>
              <a:gd name="T50" fmla="*/ 7 w 53"/>
              <a:gd name="T51" fmla="*/ 26 h 127"/>
              <a:gd name="T52" fmla="*/ 7 w 53"/>
              <a:gd name="T53" fmla="*/ 19 h 127"/>
              <a:gd name="T54" fmla="*/ 8 w 53"/>
              <a:gd name="T55" fmla="*/ 10 h 127"/>
              <a:gd name="T56" fmla="*/ 8 w 53"/>
              <a:gd name="T57" fmla="*/ 5 h 127"/>
              <a:gd name="T58" fmla="*/ 9 w 53"/>
              <a:gd name="T59" fmla="*/ 1 h 127"/>
              <a:gd name="T60" fmla="*/ 13 w 53"/>
              <a:gd name="T61" fmla="*/ 0 h 127"/>
              <a:gd name="T62" fmla="*/ 18 w 53"/>
              <a:gd name="T63" fmla="*/ 4 h 127"/>
              <a:gd name="T64" fmla="*/ 18 w 53"/>
              <a:gd name="T65" fmla="*/ 24 h 127"/>
              <a:gd name="T66" fmla="*/ 35 w 53"/>
              <a:gd name="T67" fmla="*/ 9 h 127"/>
              <a:gd name="T68" fmla="*/ 48 w 53"/>
              <a:gd name="T69" fmla="*/ 14 h 127"/>
              <a:gd name="T70" fmla="*/ 53 w 53"/>
              <a:gd name="T71" fmla="*/ 32 h 127"/>
              <a:gd name="T72" fmla="*/ 53 w 53"/>
              <a:gd name="T73" fmla="*/ 55 h 127"/>
              <a:gd name="T74" fmla="*/ 51 w 53"/>
              <a:gd name="T75" fmla="*/ 79 h 127"/>
              <a:gd name="T76" fmla="*/ 52 w 53"/>
              <a:gd name="T77" fmla="*/ 97 h 127"/>
              <a:gd name="T78" fmla="*/ 52 w 53"/>
              <a:gd name="T79" fmla="*/ 115 h 127"/>
              <a:gd name="T80" fmla="*/ 51 w 53"/>
              <a:gd name="T81" fmla="*/ 123 h 127"/>
              <a:gd name="T82" fmla="*/ 48 w 53"/>
              <a:gd name="T83" fmla="*/ 127 h 127"/>
              <a:gd name="T84" fmla="*/ 44 w 53"/>
              <a:gd name="T85" fmla="*/ 127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3" h="127">
                <a:moveTo>
                  <a:pt x="44" y="127"/>
                </a:moveTo>
                <a:lnTo>
                  <a:pt x="43" y="124"/>
                </a:lnTo>
                <a:lnTo>
                  <a:pt x="42" y="121"/>
                </a:lnTo>
                <a:lnTo>
                  <a:pt x="40" y="117"/>
                </a:lnTo>
                <a:lnTo>
                  <a:pt x="40" y="114"/>
                </a:lnTo>
                <a:lnTo>
                  <a:pt x="39" y="92"/>
                </a:lnTo>
                <a:lnTo>
                  <a:pt x="39" y="86"/>
                </a:lnTo>
                <a:lnTo>
                  <a:pt x="40" y="80"/>
                </a:lnTo>
                <a:lnTo>
                  <a:pt x="40" y="75"/>
                </a:lnTo>
                <a:lnTo>
                  <a:pt x="40" y="70"/>
                </a:lnTo>
                <a:lnTo>
                  <a:pt x="40" y="68"/>
                </a:lnTo>
                <a:lnTo>
                  <a:pt x="40" y="67"/>
                </a:lnTo>
                <a:lnTo>
                  <a:pt x="40" y="65"/>
                </a:lnTo>
                <a:lnTo>
                  <a:pt x="42" y="61"/>
                </a:lnTo>
                <a:lnTo>
                  <a:pt x="42" y="58"/>
                </a:lnTo>
                <a:lnTo>
                  <a:pt x="42" y="55"/>
                </a:lnTo>
                <a:lnTo>
                  <a:pt x="42" y="53"/>
                </a:lnTo>
                <a:lnTo>
                  <a:pt x="42" y="52"/>
                </a:lnTo>
                <a:lnTo>
                  <a:pt x="42" y="43"/>
                </a:lnTo>
                <a:lnTo>
                  <a:pt x="42" y="35"/>
                </a:lnTo>
                <a:lnTo>
                  <a:pt x="40" y="31"/>
                </a:lnTo>
                <a:lnTo>
                  <a:pt x="39" y="28"/>
                </a:lnTo>
                <a:lnTo>
                  <a:pt x="35" y="28"/>
                </a:lnTo>
                <a:lnTo>
                  <a:pt x="33" y="30"/>
                </a:lnTo>
                <a:lnTo>
                  <a:pt x="29" y="34"/>
                </a:lnTo>
                <a:lnTo>
                  <a:pt x="25" y="37"/>
                </a:lnTo>
                <a:lnTo>
                  <a:pt x="22" y="43"/>
                </a:lnTo>
                <a:lnTo>
                  <a:pt x="20" y="49"/>
                </a:lnTo>
                <a:lnTo>
                  <a:pt x="17" y="57"/>
                </a:lnTo>
                <a:lnTo>
                  <a:pt x="15" y="65"/>
                </a:lnTo>
                <a:lnTo>
                  <a:pt x="15" y="67"/>
                </a:lnTo>
                <a:lnTo>
                  <a:pt x="15" y="68"/>
                </a:lnTo>
                <a:lnTo>
                  <a:pt x="15" y="71"/>
                </a:lnTo>
                <a:lnTo>
                  <a:pt x="13" y="74"/>
                </a:lnTo>
                <a:lnTo>
                  <a:pt x="13" y="76"/>
                </a:lnTo>
                <a:lnTo>
                  <a:pt x="13" y="77"/>
                </a:lnTo>
                <a:lnTo>
                  <a:pt x="13" y="80"/>
                </a:lnTo>
                <a:lnTo>
                  <a:pt x="13" y="83"/>
                </a:lnTo>
                <a:lnTo>
                  <a:pt x="13" y="84"/>
                </a:lnTo>
                <a:lnTo>
                  <a:pt x="13" y="85"/>
                </a:lnTo>
                <a:lnTo>
                  <a:pt x="12" y="88"/>
                </a:lnTo>
                <a:lnTo>
                  <a:pt x="12" y="90"/>
                </a:lnTo>
                <a:lnTo>
                  <a:pt x="12" y="93"/>
                </a:lnTo>
                <a:lnTo>
                  <a:pt x="12" y="96"/>
                </a:lnTo>
                <a:lnTo>
                  <a:pt x="12" y="97"/>
                </a:lnTo>
                <a:lnTo>
                  <a:pt x="12" y="99"/>
                </a:lnTo>
                <a:lnTo>
                  <a:pt x="12" y="101"/>
                </a:lnTo>
                <a:lnTo>
                  <a:pt x="12" y="103"/>
                </a:lnTo>
                <a:lnTo>
                  <a:pt x="12" y="105"/>
                </a:lnTo>
                <a:lnTo>
                  <a:pt x="11" y="106"/>
                </a:lnTo>
                <a:lnTo>
                  <a:pt x="9" y="107"/>
                </a:lnTo>
                <a:lnTo>
                  <a:pt x="8" y="107"/>
                </a:lnTo>
                <a:lnTo>
                  <a:pt x="7" y="107"/>
                </a:lnTo>
                <a:lnTo>
                  <a:pt x="6" y="106"/>
                </a:lnTo>
                <a:lnTo>
                  <a:pt x="4" y="106"/>
                </a:lnTo>
                <a:lnTo>
                  <a:pt x="4" y="105"/>
                </a:lnTo>
                <a:lnTo>
                  <a:pt x="3" y="103"/>
                </a:lnTo>
                <a:lnTo>
                  <a:pt x="2" y="102"/>
                </a:lnTo>
                <a:lnTo>
                  <a:pt x="2" y="99"/>
                </a:lnTo>
                <a:lnTo>
                  <a:pt x="2" y="98"/>
                </a:lnTo>
                <a:lnTo>
                  <a:pt x="0" y="96"/>
                </a:lnTo>
                <a:lnTo>
                  <a:pt x="0" y="94"/>
                </a:lnTo>
                <a:lnTo>
                  <a:pt x="2" y="93"/>
                </a:lnTo>
                <a:lnTo>
                  <a:pt x="2" y="92"/>
                </a:lnTo>
                <a:lnTo>
                  <a:pt x="2" y="89"/>
                </a:lnTo>
                <a:lnTo>
                  <a:pt x="2" y="86"/>
                </a:lnTo>
                <a:lnTo>
                  <a:pt x="2" y="84"/>
                </a:lnTo>
                <a:lnTo>
                  <a:pt x="2" y="81"/>
                </a:lnTo>
                <a:lnTo>
                  <a:pt x="2" y="80"/>
                </a:lnTo>
                <a:lnTo>
                  <a:pt x="2" y="77"/>
                </a:lnTo>
                <a:lnTo>
                  <a:pt x="2" y="72"/>
                </a:lnTo>
                <a:lnTo>
                  <a:pt x="3" y="66"/>
                </a:lnTo>
                <a:lnTo>
                  <a:pt x="3" y="59"/>
                </a:lnTo>
                <a:lnTo>
                  <a:pt x="4" y="52"/>
                </a:lnTo>
                <a:lnTo>
                  <a:pt x="6" y="44"/>
                </a:lnTo>
                <a:lnTo>
                  <a:pt x="6" y="36"/>
                </a:lnTo>
                <a:lnTo>
                  <a:pt x="7" y="31"/>
                </a:lnTo>
                <a:lnTo>
                  <a:pt x="7" y="26"/>
                </a:lnTo>
                <a:lnTo>
                  <a:pt x="7" y="23"/>
                </a:lnTo>
                <a:lnTo>
                  <a:pt x="7" y="22"/>
                </a:lnTo>
                <a:lnTo>
                  <a:pt x="7" y="19"/>
                </a:lnTo>
                <a:lnTo>
                  <a:pt x="8" y="17"/>
                </a:lnTo>
                <a:lnTo>
                  <a:pt x="8" y="13"/>
                </a:lnTo>
                <a:lnTo>
                  <a:pt x="8" y="10"/>
                </a:lnTo>
                <a:lnTo>
                  <a:pt x="8" y="9"/>
                </a:lnTo>
                <a:lnTo>
                  <a:pt x="8" y="8"/>
                </a:lnTo>
                <a:lnTo>
                  <a:pt x="8" y="5"/>
                </a:lnTo>
                <a:lnTo>
                  <a:pt x="9" y="4"/>
                </a:lnTo>
                <a:lnTo>
                  <a:pt x="9" y="3"/>
                </a:lnTo>
                <a:lnTo>
                  <a:pt x="9" y="1"/>
                </a:lnTo>
                <a:lnTo>
                  <a:pt x="11" y="0"/>
                </a:lnTo>
                <a:lnTo>
                  <a:pt x="12" y="0"/>
                </a:lnTo>
                <a:lnTo>
                  <a:pt x="13" y="0"/>
                </a:lnTo>
                <a:lnTo>
                  <a:pt x="15" y="0"/>
                </a:lnTo>
                <a:lnTo>
                  <a:pt x="17" y="1"/>
                </a:lnTo>
                <a:lnTo>
                  <a:pt x="18" y="4"/>
                </a:lnTo>
                <a:lnTo>
                  <a:pt x="20" y="8"/>
                </a:lnTo>
                <a:lnTo>
                  <a:pt x="20" y="13"/>
                </a:lnTo>
                <a:lnTo>
                  <a:pt x="18" y="24"/>
                </a:lnTo>
                <a:lnTo>
                  <a:pt x="24" y="17"/>
                </a:lnTo>
                <a:lnTo>
                  <a:pt x="30" y="10"/>
                </a:lnTo>
                <a:lnTo>
                  <a:pt x="35" y="9"/>
                </a:lnTo>
                <a:lnTo>
                  <a:pt x="40" y="9"/>
                </a:lnTo>
                <a:lnTo>
                  <a:pt x="44" y="10"/>
                </a:lnTo>
                <a:lnTo>
                  <a:pt x="48" y="14"/>
                </a:lnTo>
                <a:lnTo>
                  <a:pt x="51" y="21"/>
                </a:lnTo>
                <a:lnTo>
                  <a:pt x="52" y="27"/>
                </a:lnTo>
                <a:lnTo>
                  <a:pt x="53" y="32"/>
                </a:lnTo>
                <a:lnTo>
                  <a:pt x="53" y="39"/>
                </a:lnTo>
                <a:lnTo>
                  <a:pt x="53" y="46"/>
                </a:lnTo>
                <a:lnTo>
                  <a:pt x="53" y="55"/>
                </a:lnTo>
                <a:lnTo>
                  <a:pt x="52" y="66"/>
                </a:lnTo>
                <a:lnTo>
                  <a:pt x="52" y="75"/>
                </a:lnTo>
                <a:lnTo>
                  <a:pt x="51" y="79"/>
                </a:lnTo>
                <a:lnTo>
                  <a:pt x="51" y="84"/>
                </a:lnTo>
                <a:lnTo>
                  <a:pt x="51" y="90"/>
                </a:lnTo>
                <a:lnTo>
                  <a:pt x="52" y="97"/>
                </a:lnTo>
                <a:lnTo>
                  <a:pt x="52" y="103"/>
                </a:lnTo>
                <a:lnTo>
                  <a:pt x="52" y="110"/>
                </a:lnTo>
                <a:lnTo>
                  <a:pt x="52" y="115"/>
                </a:lnTo>
                <a:lnTo>
                  <a:pt x="51" y="119"/>
                </a:lnTo>
                <a:lnTo>
                  <a:pt x="51" y="120"/>
                </a:lnTo>
                <a:lnTo>
                  <a:pt x="51" y="123"/>
                </a:lnTo>
                <a:lnTo>
                  <a:pt x="51" y="124"/>
                </a:lnTo>
                <a:lnTo>
                  <a:pt x="49" y="125"/>
                </a:lnTo>
                <a:lnTo>
                  <a:pt x="48" y="127"/>
                </a:lnTo>
                <a:lnTo>
                  <a:pt x="47" y="127"/>
                </a:lnTo>
                <a:lnTo>
                  <a:pt x="46" y="127"/>
                </a:lnTo>
                <a:lnTo>
                  <a:pt x="44" y="12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505" name="Freeform 73"/>
          <p:cNvSpPr>
            <a:spLocks/>
          </p:cNvSpPr>
          <p:nvPr/>
        </p:nvSpPr>
        <p:spPr bwMode="auto">
          <a:xfrm>
            <a:off x="6307138" y="5251450"/>
            <a:ext cx="96837" cy="201613"/>
          </a:xfrm>
          <a:custGeom>
            <a:avLst/>
            <a:gdLst>
              <a:gd name="T0" fmla="*/ 61 w 61"/>
              <a:gd name="T1" fmla="*/ 124 h 127"/>
              <a:gd name="T2" fmla="*/ 61 w 61"/>
              <a:gd name="T3" fmla="*/ 121 h 127"/>
              <a:gd name="T4" fmla="*/ 61 w 61"/>
              <a:gd name="T5" fmla="*/ 118 h 127"/>
              <a:gd name="T6" fmla="*/ 60 w 61"/>
              <a:gd name="T7" fmla="*/ 114 h 127"/>
              <a:gd name="T8" fmla="*/ 58 w 61"/>
              <a:gd name="T9" fmla="*/ 111 h 127"/>
              <a:gd name="T10" fmla="*/ 56 w 61"/>
              <a:gd name="T11" fmla="*/ 98 h 127"/>
              <a:gd name="T12" fmla="*/ 54 w 61"/>
              <a:gd name="T13" fmla="*/ 90 h 127"/>
              <a:gd name="T14" fmla="*/ 53 w 61"/>
              <a:gd name="T15" fmla="*/ 80 h 127"/>
              <a:gd name="T16" fmla="*/ 52 w 61"/>
              <a:gd name="T17" fmla="*/ 68 h 127"/>
              <a:gd name="T18" fmla="*/ 52 w 61"/>
              <a:gd name="T19" fmla="*/ 54 h 127"/>
              <a:gd name="T20" fmla="*/ 52 w 61"/>
              <a:gd name="T21" fmla="*/ 44 h 127"/>
              <a:gd name="T22" fmla="*/ 52 w 61"/>
              <a:gd name="T23" fmla="*/ 35 h 127"/>
              <a:gd name="T24" fmla="*/ 52 w 61"/>
              <a:gd name="T25" fmla="*/ 30 h 127"/>
              <a:gd name="T26" fmla="*/ 53 w 61"/>
              <a:gd name="T27" fmla="*/ 27 h 127"/>
              <a:gd name="T28" fmla="*/ 53 w 61"/>
              <a:gd name="T29" fmla="*/ 24 h 127"/>
              <a:gd name="T30" fmla="*/ 51 w 61"/>
              <a:gd name="T31" fmla="*/ 15 h 127"/>
              <a:gd name="T32" fmla="*/ 44 w 61"/>
              <a:gd name="T33" fmla="*/ 8 h 127"/>
              <a:gd name="T34" fmla="*/ 38 w 61"/>
              <a:gd name="T35" fmla="*/ 3 h 127"/>
              <a:gd name="T36" fmla="*/ 31 w 61"/>
              <a:gd name="T37" fmla="*/ 0 h 127"/>
              <a:gd name="T38" fmla="*/ 18 w 61"/>
              <a:gd name="T39" fmla="*/ 3 h 127"/>
              <a:gd name="T40" fmla="*/ 9 w 61"/>
              <a:gd name="T41" fmla="*/ 13 h 127"/>
              <a:gd name="T42" fmla="*/ 3 w 61"/>
              <a:gd name="T43" fmla="*/ 31 h 127"/>
              <a:gd name="T44" fmla="*/ 0 w 61"/>
              <a:gd name="T45" fmla="*/ 54 h 127"/>
              <a:gd name="T46" fmla="*/ 3 w 61"/>
              <a:gd name="T47" fmla="*/ 77 h 127"/>
              <a:gd name="T48" fmla="*/ 8 w 61"/>
              <a:gd name="T49" fmla="*/ 94 h 127"/>
              <a:gd name="T50" fmla="*/ 17 w 61"/>
              <a:gd name="T51" fmla="*/ 107 h 127"/>
              <a:gd name="T52" fmla="*/ 30 w 61"/>
              <a:gd name="T53" fmla="*/ 115 h 127"/>
              <a:gd name="T54" fmla="*/ 33 w 61"/>
              <a:gd name="T55" fmla="*/ 116 h 127"/>
              <a:gd name="T56" fmla="*/ 36 w 61"/>
              <a:gd name="T57" fmla="*/ 115 h 127"/>
              <a:gd name="T58" fmla="*/ 42 w 61"/>
              <a:gd name="T59" fmla="*/ 114 h 127"/>
              <a:gd name="T60" fmla="*/ 47 w 61"/>
              <a:gd name="T61" fmla="*/ 111 h 127"/>
              <a:gd name="T62" fmla="*/ 49 w 61"/>
              <a:gd name="T63" fmla="*/ 115 h 127"/>
              <a:gd name="T64" fmla="*/ 51 w 61"/>
              <a:gd name="T65" fmla="*/ 120 h 127"/>
              <a:gd name="T66" fmla="*/ 53 w 61"/>
              <a:gd name="T67" fmla="*/ 125 h 127"/>
              <a:gd name="T68" fmla="*/ 56 w 61"/>
              <a:gd name="T69" fmla="*/ 127 h 127"/>
              <a:gd name="T70" fmla="*/ 58 w 61"/>
              <a:gd name="T71" fmla="*/ 127 h 127"/>
              <a:gd name="T72" fmla="*/ 60 w 61"/>
              <a:gd name="T73" fmla="*/ 125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61" h="127">
                <a:moveTo>
                  <a:pt x="60" y="125"/>
                </a:moveTo>
                <a:lnTo>
                  <a:pt x="61" y="124"/>
                </a:lnTo>
                <a:lnTo>
                  <a:pt x="61" y="123"/>
                </a:lnTo>
                <a:lnTo>
                  <a:pt x="61" y="121"/>
                </a:lnTo>
                <a:lnTo>
                  <a:pt x="61" y="119"/>
                </a:lnTo>
                <a:lnTo>
                  <a:pt x="61" y="118"/>
                </a:lnTo>
                <a:lnTo>
                  <a:pt x="60" y="116"/>
                </a:lnTo>
                <a:lnTo>
                  <a:pt x="60" y="114"/>
                </a:lnTo>
                <a:lnTo>
                  <a:pt x="58" y="112"/>
                </a:lnTo>
                <a:lnTo>
                  <a:pt x="58" y="111"/>
                </a:lnTo>
                <a:lnTo>
                  <a:pt x="57" y="103"/>
                </a:lnTo>
                <a:lnTo>
                  <a:pt x="56" y="98"/>
                </a:lnTo>
                <a:lnTo>
                  <a:pt x="54" y="93"/>
                </a:lnTo>
                <a:lnTo>
                  <a:pt x="54" y="90"/>
                </a:lnTo>
                <a:lnTo>
                  <a:pt x="53" y="85"/>
                </a:lnTo>
                <a:lnTo>
                  <a:pt x="53" y="80"/>
                </a:lnTo>
                <a:lnTo>
                  <a:pt x="52" y="75"/>
                </a:lnTo>
                <a:lnTo>
                  <a:pt x="52" y="68"/>
                </a:lnTo>
                <a:lnTo>
                  <a:pt x="52" y="61"/>
                </a:lnTo>
                <a:lnTo>
                  <a:pt x="52" y="54"/>
                </a:lnTo>
                <a:lnTo>
                  <a:pt x="52" y="49"/>
                </a:lnTo>
                <a:lnTo>
                  <a:pt x="52" y="44"/>
                </a:lnTo>
                <a:lnTo>
                  <a:pt x="52" y="39"/>
                </a:lnTo>
                <a:lnTo>
                  <a:pt x="52" y="35"/>
                </a:lnTo>
                <a:lnTo>
                  <a:pt x="52" y="32"/>
                </a:lnTo>
                <a:lnTo>
                  <a:pt x="52" y="30"/>
                </a:lnTo>
                <a:lnTo>
                  <a:pt x="52" y="28"/>
                </a:lnTo>
                <a:lnTo>
                  <a:pt x="53" y="27"/>
                </a:lnTo>
                <a:lnTo>
                  <a:pt x="53" y="26"/>
                </a:lnTo>
                <a:lnTo>
                  <a:pt x="53" y="24"/>
                </a:lnTo>
                <a:lnTo>
                  <a:pt x="52" y="21"/>
                </a:lnTo>
                <a:lnTo>
                  <a:pt x="51" y="15"/>
                </a:lnTo>
                <a:lnTo>
                  <a:pt x="48" y="12"/>
                </a:lnTo>
                <a:lnTo>
                  <a:pt x="44" y="8"/>
                </a:lnTo>
                <a:lnTo>
                  <a:pt x="40" y="5"/>
                </a:lnTo>
                <a:lnTo>
                  <a:pt x="38" y="3"/>
                </a:lnTo>
                <a:lnTo>
                  <a:pt x="34" y="1"/>
                </a:lnTo>
                <a:lnTo>
                  <a:pt x="31" y="0"/>
                </a:lnTo>
                <a:lnTo>
                  <a:pt x="25" y="0"/>
                </a:lnTo>
                <a:lnTo>
                  <a:pt x="18" y="3"/>
                </a:lnTo>
                <a:lnTo>
                  <a:pt x="13" y="6"/>
                </a:lnTo>
                <a:lnTo>
                  <a:pt x="9" y="13"/>
                </a:lnTo>
                <a:lnTo>
                  <a:pt x="5" y="22"/>
                </a:lnTo>
                <a:lnTo>
                  <a:pt x="3" y="31"/>
                </a:lnTo>
                <a:lnTo>
                  <a:pt x="0" y="43"/>
                </a:lnTo>
                <a:lnTo>
                  <a:pt x="0" y="54"/>
                </a:lnTo>
                <a:lnTo>
                  <a:pt x="2" y="66"/>
                </a:lnTo>
                <a:lnTo>
                  <a:pt x="3" y="77"/>
                </a:lnTo>
                <a:lnTo>
                  <a:pt x="5" y="86"/>
                </a:lnTo>
                <a:lnTo>
                  <a:pt x="8" y="94"/>
                </a:lnTo>
                <a:lnTo>
                  <a:pt x="12" y="102"/>
                </a:lnTo>
                <a:lnTo>
                  <a:pt x="17" y="107"/>
                </a:lnTo>
                <a:lnTo>
                  <a:pt x="23" y="112"/>
                </a:lnTo>
                <a:lnTo>
                  <a:pt x="30" y="115"/>
                </a:lnTo>
                <a:lnTo>
                  <a:pt x="31" y="116"/>
                </a:lnTo>
                <a:lnTo>
                  <a:pt x="33" y="116"/>
                </a:lnTo>
                <a:lnTo>
                  <a:pt x="35" y="116"/>
                </a:lnTo>
                <a:lnTo>
                  <a:pt x="36" y="115"/>
                </a:lnTo>
                <a:lnTo>
                  <a:pt x="39" y="115"/>
                </a:lnTo>
                <a:lnTo>
                  <a:pt x="42" y="114"/>
                </a:lnTo>
                <a:lnTo>
                  <a:pt x="44" y="112"/>
                </a:lnTo>
                <a:lnTo>
                  <a:pt x="47" y="111"/>
                </a:lnTo>
                <a:lnTo>
                  <a:pt x="48" y="114"/>
                </a:lnTo>
                <a:lnTo>
                  <a:pt x="49" y="115"/>
                </a:lnTo>
                <a:lnTo>
                  <a:pt x="49" y="118"/>
                </a:lnTo>
                <a:lnTo>
                  <a:pt x="51" y="120"/>
                </a:lnTo>
                <a:lnTo>
                  <a:pt x="52" y="123"/>
                </a:lnTo>
                <a:lnTo>
                  <a:pt x="53" y="125"/>
                </a:lnTo>
                <a:lnTo>
                  <a:pt x="54" y="127"/>
                </a:lnTo>
                <a:lnTo>
                  <a:pt x="56" y="127"/>
                </a:lnTo>
                <a:lnTo>
                  <a:pt x="57" y="127"/>
                </a:lnTo>
                <a:lnTo>
                  <a:pt x="58" y="127"/>
                </a:lnTo>
                <a:lnTo>
                  <a:pt x="58" y="127"/>
                </a:lnTo>
                <a:lnTo>
                  <a:pt x="60" y="12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506" name="Freeform 74"/>
          <p:cNvSpPr>
            <a:spLocks/>
          </p:cNvSpPr>
          <p:nvPr/>
        </p:nvSpPr>
        <p:spPr bwMode="auto">
          <a:xfrm>
            <a:off x="6426200" y="5200650"/>
            <a:ext cx="104775" cy="303213"/>
          </a:xfrm>
          <a:custGeom>
            <a:avLst/>
            <a:gdLst>
              <a:gd name="T0" fmla="*/ 66 w 66"/>
              <a:gd name="T1" fmla="*/ 7 h 191"/>
              <a:gd name="T2" fmla="*/ 65 w 66"/>
              <a:gd name="T3" fmla="*/ 1 h 191"/>
              <a:gd name="T4" fmla="*/ 61 w 66"/>
              <a:gd name="T5" fmla="*/ 0 h 191"/>
              <a:gd name="T6" fmla="*/ 57 w 66"/>
              <a:gd name="T7" fmla="*/ 4 h 191"/>
              <a:gd name="T8" fmla="*/ 54 w 66"/>
              <a:gd name="T9" fmla="*/ 19 h 191"/>
              <a:gd name="T10" fmla="*/ 51 w 66"/>
              <a:gd name="T11" fmla="*/ 53 h 191"/>
              <a:gd name="T12" fmla="*/ 44 w 66"/>
              <a:gd name="T13" fmla="*/ 64 h 191"/>
              <a:gd name="T14" fmla="*/ 40 w 66"/>
              <a:gd name="T15" fmla="*/ 59 h 191"/>
              <a:gd name="T16" fmla="*/ 35 w 66"/>
              <a:gd name="T17" fmla="*/ 56 h 191"/>
              <a:gd name="T18" fmla="*/ 23 w 66"/>
              <a:gd name="T19" fmla="*/ 56 h 191"/>
              <a:gd name="T20" fmla="*/ 13 w 66"/>
              <a:gd name="T21" fmla="*/ 66 h 191"/>
              <a:gd name="T22" fmla="*/ 5 w 66"/>
              <a:gd name="T23" fmla="*/ 84 h 191"/>
              <a:gd name="T24" fmla="*/ 0 w 66"/>
              <a:gd name="T25" fmla="*/ 109 h 191"/>
              <a:gd name="T26" fmla="*/ 0 w 66"/>
              <a:gd name="T27" fmla="*/ 131 h 191"/>
              <a:gd name="T28" fmla="*/ 4 w 66"/>
              <a:gd name="T29" fmla="*/ 152 h 191"/>
              <a:gd name="T30" fmla="*/ 12 w 66"/>
              <a:gd name="T31" fmla="*/ 169 h 191"/>
              <a:gd name="T32" fmla="*/ 22 w 66"/>
              <a:gd name="T33" fmla="*/ 178 h 191"/>
              <a:gd name="T34" fmla="*/ 27 w 66"/>
              <a:gd name="T35" fmla="*/ 181 h 191"/>
              <a:gd name="T36" fmla="*/ 31 w 66"/>
              <a:gd name="T37" fmla="*/ 181 h 191"/>
              <a:gd name="T38" fmla="*/ 36 w 66"/>
              <a:gd name="T39" fmla="*/ 179 h 191"/>
              <a:gd name="T40" fmla="*/ 40 w 66"/>
              <a:gd name="T41" fmla="*/ 177 h 191"/>
              <a:gd name="T42" fmla="*/ 41 w 66"/>
              <a:gd name="T43" fmla="*/ 186 h 191"/>
              <a:gd name="T44" fmla="*/ 44 w 66"/>
              <a:gd name="T45" fmla="*/ 190 h 191"/>
              <a:gd name="T46" fmla="*/ 47 w 66"/>
              <a:gd name="T47" fmla="*/ 191 h 191"/>
              <a:gd name="T48" fmla="*/ 48 w 66"/>
              <a:gd name="T49" fmla="*/ 190 h 191"/>
              <a:gd name="T50" fmla="*/ 49 w 66"/>
              <a:gd name="T51" fmla="*/ 187 h 191"/>
              <a:gd name="T52" fmla="*/ 51 w 66"/>
              <a:gd name="T53" fmla="*/ 183 h 191"/>
              <a:gd name="T54" fmla="*/ 51 w 66"/>
              <a:gd name="T55" fmla="*/ 181 h 191"/>
              <a:gd name="T56" fmla="*/ 51 w 66"/>
              <a:gd name="T57" fmla="*/ 179 h 191"/>
              <a:gd name="T58" fmla="*/ 52 w 66"/>
              <a:gd name="T59" fmla="*/ 155 h 191"/>
              <a:gd name="T60" fmla="*/ 54 w 66"/>
              <a:gd name="T61" fmla="*/ 120 h 191"/>
              <a:gd name="T62" fmla="*/ 56 w 66"/>
              <a:gd name="T63" fmla="*/ 103 h 191"/>
              <a:gd name="T64" fmla="*/ 58 w 66"/>
              <a:gd name="T65" fmla="*/ 86 h 191"/>
              <a:gd name="T66" fmla="*/ 63 w 66"/>
              <a:gd name="T67" fmla="*/ 40 h 191"/>
              <a:gd name="T68" fmla="*/ 66 w 66"/>
              <a:gd name="T69" fmla="*/ 13 h 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66" h="191">
                <a:moveTo>
                  <a:pt x="66" y="13"/>
                </a:moveTo>
                <a:lnTo>
                  <a:pt x="66" y="7"/>
                </a:lnTo>
                <a:lnTo>
                  <a:pt x="66" y="4"/>
                </a:lnTo>
                <a:lnTo>
                  <a:pt x="65" y="1"/>
                </a:lnTo>
                <a:lnTo>
                  <a:pt x="62" y="0"/>
                </a:lnTo>
                <a:lnTo>
                  <a:pt x="61" y="0"/>
                </a:lnTo>
                <a:lnTo>
                  <a:pt x="58" y="1"/>
                </a:lnTo>
                <a:lnTo>
                  <a:pt x="57" y="4"/>
                </a:lnTo>
                <a:lnTo>
                  <a:pt x="56" y="9"/>
                </a:lnTo>
                <a:lnTo>
                  <a:pt x="54" y="19"/>
                </a:lnTo>
                <a:lnTo>
                  <a:pt x="53" y="33"/>
                </a:lnTo>
                <a:lnTo>
                  <a:pt x="51" y="53"/>
                </a:lnTo>
                <a:lnTo>
                  <a:pt x="48" y="75"/>
                </a:lnTo>
                <a:lnTo>
                  <a:pt x="44" y="64"/>
                </a:lnTo>
                <a:lnTo>
                  <a:pt x="41" y="62"/>
                </a:lnTo>
                <a:lnTo>
                  <a:pt x="40" y="59"/>
                </a:lnTo>
                <a:lnTo>
                  <a:pt x="38" y="58"/>
                </a:lnTo>
                <a:lnTo>
                  <a:pt x="35" y="56"/>
                </a:lnTo>
                <a:lnTo>
                  <a:pt x="29" y="55"/>
                </a:lnTo>
                <a:lnTo>
                  <a:pt x="23" y="56"/>
                </a:lnTo>
                <a:lnTo>
                  <a:pt x="18" y="60"/>
                </a:lnTo>
                <a:lnTo>
                  <a:pt x="13" y="66"/>
                </a:lnTo>
                <a:lnTo>
                  <a:pt x="9" y="75"/>
                </a:lnTo>
                <a:lnTo>
                  <a:pt x="5" y="84"/>
                </a:lnTo>
                <a:lnTo>
                  <a:pt x="3" y="95"/>
                </a:lnTo>
                <a:lnTo>
                  <a:pt x="0" y="109"/>
                </a:lnTo>
                <a:lnTo>
                  <a:pt x="0" y="121"/>
                </a:lnTo>
                <a:lnTo>
                  <a:pt x="0" y="131"/>
                </a:lnTo>
                <a:lnTo>
                  <a:pt x="1" y="142"/>
                </a:lnTo>
                <a:lnTo>
                  <a:pt x="4" y="152"/>
                </a:lnTo>
                <a:lnTo>
                  <a:pt x="8" y="161"/>
                </a:lnTo>
                <a:lnTo>
                  <a:pt x="12" y="169"/>
                </a:lnTo>
                <a:lnTo>
                  <a:pt x="17" y="174"/>
                </a:lnTo>
                <a:lnTo>
                  <a:pt x="22" y="178"/>
                </a:lnTo>
                <a:lnTo>
                  <a:pt x="25" y="179"/>
                </a:lnTo>
                <a:lnTo>
                  <a:pt x="27" y="181"/>
                </a:lnTo>
                <a:lnTo>
                  <a:pt x="29" y="181"/>
                </a:lnTo>
                <a:lnTo>
                  <a:pt x="31" y="181"/>
                </a:lnTo>
                <a:lnTo>
                  <a:pt x="34" y="181"/>
                </a:lnTo>
                <a:lnTo>
                  <a:pt x="36" y="179"/>
                </a:lnTo>
                <a:lnTo>
                  <a:pt x="38" y="178"/>
                </a:lnTo>
                <a:lnTo>
                  <a:pt x="40" y="177"/>
                </a:lnTo>
                <a:lnTo>
                  <a:pt x="40" y="182"/>
                </a:lnTo>
                <a:lnTo>
                  <a:pt x="41" y="186"/>
                </a:lnTo>
                <a:lnTo>
                  <a:pt x="43" y="188"/>
                </a:lnTo>
                <a:lnTo>
                  <a:pt x="44" y="190"/>
                </a:lnTo>
                <a:lnTo>
                  <a:pt x="45" y="191"/>
                </a:lnTo>
                <a:lnTo>
                  <a:pt x="47" y="191"/>
                </a:lnTo>
                <a:lnTo>
                  <a:pt x="47" y="191"/>
                </a:lnTo>
                <a:lnTo>
                  <a:pt x="48" y="190"/>
                </a:lnTo>
                <a:lnTo>
                  <a:pt x="49" y="188"/>
                </a:lnTo>
                <a:lnTo>
                  <a:pt x="49" y="187"/>
                </a:lnTo>
                <a:lnTo>
                  <a:pt x="51" y="184"/>
                </a:lnTo>
                <a:lnTo>
                  <a:pt x="51" y="183"/>
                </a:lnTo>
                <a:lnTo>
                  <a:pt x="51" y="182"/>
                </a:lnTo>
                <a:lnTo>
                  <a:pt x="51" y="181"/>
                </a:lnTo>
                <a:lnTo>
                  <a:pt x="51" y="181"/>
                </a:lnTo>
                <a:lnTo>
                  <a:pt x="51" y="179"/>
                </a:lnTo>
                <a:lnTo>
                  <a:pt x="51" y="168"/>
                </a:lnTo>
                <a:lnTo>
                  <a:pt x="52" y="155"/>
                </a:lnTo>
                <a:lnTo>
                  <a:pt x="53" y="138"/>
                </a:lnTo>
                <a:lnTo>
                  <a:pt x="54" y="120"/>
                </a:lnTo>
                <a:lnTo>
                  <a:pt x="54" y="111"/>
                </a:lnTo>
                <a:lnTo>
                  <a:pt x="56" y="103"/>
                </a:lnTo>
                <a:lnTo>
                  <a:pt x="57" y="94"/>
                </a:lnTo>
                <a:lnTo>
                  <a:pt x="58" y="86"/>
                </a:lnTo>
                <a:lnTo>
                  <a:pt x="61" y="60"/>
                </a:lnTo>
                <a:lnTo>
                  <a:pt x="63" y="40"/>
                </a:lnTo>
                <a:lnTo>
                  <a:pt x="65" y="24"/>
                </a:lnTo>
                <a:lnTo>
                  <a:pt x="66" y="1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507" name="Freeform 75"/>
          <p:cNvSpPr>
            <a:spLocks/>
          </p:cNvSpPr>
          <p:nvPr/>
        </p:nvSpPr>
        <p:spPr bwMode="auto">
          <a:xfrm>
            <a:off x="6545263" y="5338763"/>
            <a:ext cx="85725" cy="223837"/>
          </a:xfrm>
          <a:custGeom>
            <a:avLst/>
            <a:gdLst>
              <a:gd name="T0" fmla="*/ 48 w 54"/>
              <a:gd name="T1" fmla="*/ 137 h 141"/>
              <a:gd name="T2" fmla="*/ 53 w 54"/>
              <a:gd name="T3" fmla="*/ 128 h 141"/>
              <a:gd name="T4" fmla="*/ 54 w 54"/>
              <a:gd name="T5" fmla="*/ 119 h 141"/>
              <a:gd name="T6" fmla="*/ 54 w 54"/>
              <a:gd name="T7" fmla="*/ 115 h 141"/>
              <a:gd name="T8" fmla="*/ 53 w 54"/>
              <a:gd name="T9" fmla="*/ 112 h 141"/>
              <a:gd name="T10" fmla="*/ 52 w 54"/>
              <a:gd name="T11" fmla="*/ 109 h 141"/>
              <a:gd name="T12" fmla="*/ 49 w 54"/>
              <a:gd name="T13" fmla="*/ 108 h 141"/>
              <a:gd name="T14" fmla="*/ 47 w 54"/>
              <a:gd name="T15" fmla="*/ 110 h 141"/>
              <a:gd name="T16" fmla="*/ 44 w 54"/>
              <a:gd name="T17" fmla="*/ 115 h 141"/>
              <a:gd name="T18" fmla="*/ 40 w 54"/>
              <a:gd name="T19" fmla="*/ 118 h 141"/>
              <a:gd name="T20" fmla="*/ 34 w 54"/>
              <a:gd name="T21" fmla="*/ 118 h 141"/>
              <a:gd name="T22" fmla="*/ 30 w 54"/>
              <a:gd name="T23" fmla="*/ 118 h 141"/>
              <a:gd name="T24" fmla="*/ 25 w 54"/>
              <a:gd name="T25" fmla="*/ 114 h 141"/>
              <a:gd name="T26" fmla="*/ 19 w 54"/>
              <a:gd name="T27" fmla="*/ 109 h 141"/>
              <a:gd name="T28" fmla="*/ 14 w 54"/>
              <a:gd name="T29" fmla="*/ 101 h 141"/>
              <a:gd name="T30" fmla="*/ 10 w 54"/>
              <a:gd name="T31" fmla="*/ 91 h 141"/>
              <a:gd name="T32" fmla="*/ 32 w 54"/>
              <a:gd name="T33" fmla="*/ 74 h 141"/>
              <a:gd name="T34" fmla="*/ 40 w 54"/>
              <a:gd name="T35" fmla="*/ 70 h 141"/>
              <a:gd name="T36" fmla="*/ 44 w 54"/>
              <a:gd name="T37" fmla="*/ 66 h 141"/>
              <a:gd name="T38" fmla="*/ 50 w 54"/>
              <a:gd name="T39" fmla="*/ 57 h 141"/>
              <a:gd name="T40" fmla="*/ 52 w 54"/>
              <a:gd name="T41" fmla="*/ 46 h 141"/>
              <a:gd name="T42" fmla="*/ 50 w 54"/>
              <a:gd name="T43" fmla="*/ 29 h 141"/>
              <a:gd name="T44" fmla="*/ 45 w 54"/>
              <a:gd name="T45" fmla="*/ 15 h 141"/>
              <a:gd name="T46" fmla="*/ 39 w 54"/>
              <a:gd name="T47" fmla="*/ 7 h 141"/>
              <a:gd name="T48" fmla="*/ 31 w 54"/>
              <a:gd name="T49" fmla="*/ 2 h 141"/>
              <a:gd name="T50" fmla="*/ 19 w 54"/>
              <a:gd name="T51" fmla="*/ 3 h 141"/>
              <a:gd name="T52" fmla="*/ 9 w 54"/>
              <a:gd name="T53" fmla="*/ 16 h 141"/>
              <a:gd name="T54" fmla="*/ 3 w 54"/>
              <a:gd name="T55" fmla="*/ 38 h 141"/>
              <a:gd name="T56" fmla="*/ 0 w 54"/>
              <a:gd name="T57" fmla="*/ 66 h 141"/>
              <a:gd name="T58" fmla="*/ 1 w 54"/>
              <a:gd name="T59" fmla="*/ 91 h 141"/>
              <a:gd name="T60" fmla="*/ 7 w 54"/>
              <a:gd name="T61" fmla="*/ 113 h 141"/>
              <a:gd name="T62" fmla="*/ 14 w 54"/>
              <a:gd name="T63" fmla="*/ 128 h 141"/>
              <a:gd name="T64" fmla="*/ 26 w 54"/>
              <a:gd name="T65" fmla="*/ 139 h 141"/>
              <a:gd name="T66" fmla="*/ 35 w 54"/>
              <a:gd name="T67" fmla="*/ 141 h 141"/>
              <a:gd name="T68" fmla="*/ 44 w 54"/>
              <a:gd name="T69" fmla="*/ 140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4" h="141">
                <a:moveTo>
                  <a:pt x="44" y="140"/>
                </a:moveTo>
                <a:lnTo>
                  <a:pt x="48" y="137"/>
                </a:lnTo>
                <a:lnTo>
                  <a:pt x="52" y="134"/>
                </a:lnTo>
                <a:lnTo>
                  <a:pt x="53" y="128"/>
                </a:lnTo>
                <a:lnTo>
                  <a:pt x="54" y="122"/>
                </a:lnTo>
                <a:lnTo>
                  <a:pt x="54" y="119"/>
                </a:lnTo>
                <a:lnTo>
                  <a:pt x="54" y="118"/>
                </a:lnTo>
                <a:lnTo>
                  <a:pt x="54" y="115"/>
                </a:lnTo>
                <a:lnTo>
                  <a:pt x="53" y="113"/>
                </a:lnTo>
                <a:lnTo>
                  <a:pt x="53" y="112"/>
                </a:lnTo>
                <a:lnTo>
                  <a:pt x="52" y="110"/>
                </a:lnTo>
                <a:lnTo>
                  <a:pt x="52" y="109"/>
                </a:lnTo>
                <a:lnTo>
                  <a:pt x="50" y="108"/>
                </a:lnTo>
                <a:lnTo>
                  <a:pt x="49" y="108"/>
                </a:lnTo>
                <a:lnTo>
                  <a:pt x="48" y="109"/>
                </a:lnTo>
                <a:lnTo>
                  <a:pt x="47" y="110"/>
                </a:lnTo>
                <a:lnTo>
                  <a:pt x="45" y="113"/>
                </a:lnTo>
                <a:lnTo>
                  <a:pt x="44" y="115"/>
                </a:lnTo>
                <a:lnTo>
                  <a:pt x="43" y="117"/>
                </a:lnTo>
                <a:lnTo>
                  <a:pt x="40" y="118"/>
                </a:lnTo>
                <a:lnTo>
                  <a:pt x="36" y="118"/>
                </a:lnTo>
                <a:lnTo>
                  <a:pt x="34" y="118"/>
                </a:lnTo>
                <a:lnTo>
                  <a:pt x="31" y="118"/>
                </a:lnTo>
                <a:lnTo>
                  <a:pt x="30" y="118"/>
                </a:lnTo>
                <a:lnTo>
                  <a:pt x="27" y="117"/>
                </a:lnTo>
                <a:lnTo>
                  <a:pt x="25" y="114"/>
                </a:lnTo>
                <a:lnTo>
                  <a:pt x="22" y="112"/>
                </a:lnTo>
                <a:lnTo>
                  <a:pt x="19" y="109"/>
                </a:lnTo>
                <a:lnTo>
                  <a:pt x="17" y="105"/>
                </a:lnTo>
                <a:lnTo>
                  <a:pt x="14" y="101"/>
                </a:lnTo>
                <a:lnTo>
                  <a:pt x="13" y="96"/>
                </a:lnTo>
                <a:lnTo>
                  <a:pt x="10" y="91"/>
                </a:lnTo>
                <a:lnTo>
                  <a:pt x="9" y="84"/>
                </a:lnTo>
                <a:lnTo>
                  <a:pt x="32" y="74"/>
                </a:lnTo>
                <a:lnTo>
                  <a:pt x="36" y="72"/>
                </a:lnTo>
                <a:lnTo>
                  <a:pt x="40" y="70"/>
                </a:lnTo>
                <a:lnTo>
                  <a:pt x="43" y="68"/>
                </a:lnTo>
                <a:lnTo>
                  <a:pt x="44" y="66"/>
                </a:lnTo>
                <a:lnTo>
                  <a:pt x="48" y="63"/>
                </a:lnTo>
                <a:lnTo>
                  <a:pt x="50" y="57"/>
                </a:lnTo>
                <a:lnTo>
                  <a:pt x="52" y="52"/>
                </a:lnTo>
                <a:lnTo>
                  <a:pt x="52" y="46"/>
                </a:lnTo>
                <a:lnTo>
                  <a:pt x="52" y="37"/>
                </a:lnTo>
                <a:lnTo>
                  <a:pt x="50" y="29"/>
                </a:lnTo>
                <a:lnTo>
                  <a:pt x="48" y="21"/>
                </a:lnTo>
                <a:lnTo>
                  <a:pt x="45" y="15"/>
                </a:lnTo>
                <a:lnTo>
                  <a:pt x="43" y="11"/>
                </a:lnTo>
                <a:lnTo>
                  <a:pt x="39" y="7"/>
                </a:lnTo>
                <a:lnTo>
                  <a:pt x="35" y="4"/>
                </a:lnTo>
                <a:lnTo>
                  <a:pt x="31" y="2"/>
                </a:lnTo>
                <a:lnTo>
                  <a:pt x="25" y="0"/>
                </a:lnTo>
                <a:lnTo>
                  <a:pt x="19" y="3"/>
                </a:lnTo>
                <a:lnTo>
                  <a:pt x="14" y="8"/>
                </a:lnTo>
                <a:lnTo>
                  <a:pt x="9" y="16"/>
                </a:lnTo>
                <a:lnTo>
                  <a:pt x="5" y="26"/>
                </a:lnTo>
                <a:lnTo>
                  <a:pt x="3" y="38"/>
                </a:lnTo>
                <a:lnTo>
                  <a:pt x="1" y="51"/>
                </a:lnTo>
                <a:lnTo>
                  <a:pt x="0" y="66"/>
                </a:lnTo>
                <a:lnTo>
                  <a:pt x="0" y="79"/>
                </a:lnTo>
                <a:lnTo>
                  <a:pt x="1" y="91"/>
                </a:lnTo>
                <a:lnTo>
                  <a:pt x="3" y="103"/>
                </a:lnTo>
                <a:lnTo>
                  <a:pt x="7" y="113"/>
                </a:lnTo>
                <a:lnTo>
                  <a:pt x="10" y="121"/>
                </a:lnTo>
                <a:lnTo>
                  <a:pt x="14" y="128"/>
                </a:lnTo>
                <a:lnTo>
                  <a:pt x="21" y="134"/>
                </a:lnTo>
                <a:lnTo>
                  <a:pt x="26" y="139"/>
                </a:lnTo>
                <a:lnTo>
                  <a:pt x="30" y="140"/>
                </a:lnTo>
                <a:lnTo>
                  <a:pt x="35" y="141"/>
                </a:lnTo>
                <a:lnTo>
                  <a:pt x="39" y="141"/>
                </a:lnTo>
                <a:lnTo>
                  <a:pt x="44" y="1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508" name="Freeform 76"/>
          <p:cNvSpPr>
            <a:spLocks/>
          </p:cNvSpPr>
          <p:nvPr/>
        </p:nvSpPr>
        <p:spPr bwMode="auto">
          <a:xfrm>
            <a:off x="5834063" y="5056188"/>
            <a:ext cx="57150" cy="46037"/>
          </a:xfrm>
          <a:custGeom>
            <a:avLst/>
            <a:gdLst>
              <a:gd name="T0" fmla="*/ 36 w 36"/>
              <a:gd name="T1" fmla="*/ 5 h 29"/>
              <a:gd name="T2" fmla="*/ 33 w 36"/>
              <a:gd name="T3" fmla="*/ 8 h 29"/>
              <a:gd name="T4" fmla="*/ 30 w 36"/>
              <a:gd name="T5" fmla="*/ 12 h 29"/>
              <a:gd name="T6" fmla="*/ 26 w 36"/>
              <a:gd name="T7" fmla="*/ 14 h 29"/>
              <a:gd name="T8" fmla="*/ 21 w 36"/>
              <a:gd name="T9" fmla="*/ 18 h 29"/>
              <a:gd name="T10" fmla="*/ 0 w 36"/>
              <a:gd name="T11" fmla="*/ 29 h 29"/>
              <a:gd name="T12" fmla="*/ 1 w 36"/>
              <a:gd name="T13" fmla="*/ 22 h 29"/>
              <a:gd name="T14" fmla="*/ 2 w 36"/>
              <a:gd name="T15" fmla="*/ 17 h 29"/>
              <a:gd name="T16" fmla="*/ 5 w 36"/>
              <a:gd name="T17" fmla="*/ 12 h 29"/>
              <a:gd name="T18" fmla="*/ 6 w 36"/>
              <a:gd name="T19" fmla="*/ 8 h 29"/>
              <a:gd name="T20" fmla="*/ 9 w 36"/>
              <a:gd name="T21" fmla="*/ 4 h 29"/>
              <a:gd name="T22" fmla="*/ 13 w 36"/>
              <a:gd name="T23" fmla="*/ 2 h 29"/>
              <a:gd name="T24" fmla="*/ 15 w 36"/>
              <a:gd name="T25" fmla="*/ 0 h 29"/>
              <a:gd name="T26" fmla="*/ 19 w 36"/>
              <a:gd name="T27" fmla="*/ 0 h 29"/>
              <a:gd name="T28" fmla="*/ 24 w 36"/>
              <a:gd name="T29" fmla="*/ 0 h 29"/>
              <a:gd name="T30" fmla="*/ 28 w 36"/>
              <a:gd name="T31" fmla="*/ 2 h 29"/>
              <a:gd name="T32" fmla="*/ 32 w 36"/>
              <a:gd name="T33" fmla="*/ 3 h 29"/>
              <a:gd name="T34" fmla="*/ 36 w 36"/>
              <a:gd name="T35" fmla="*/ 5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6" h="29">
                <a:moveTo>
                  <a:pt x="36" y="5"/>
                </a:moveTo>
                <a:lnTo>
                  <a:pt x="33" y="8"/>
                </a:lnTo>
                <a:lnTo>
                  <a:pt x="30" y="12"/>
                </a:lnTo>
                <a:lnTo>
                  <a:pt x="26" y="14"/>
                </a:lnTo>
                <a:lnTo>
                  <a:pt x="21" y="18"/>
                </a:lnTo>
                <a:lnTo>
                  <a:pt x="0" y="29"/>
                </a:lnTo>
                <a:lnTo>
                  <a:pt x="1" y="22"/>
                </a:lnTo>
                <a:lnTo>
                  <a:pt x="2" y="17"/>
                </a:lnTo>
                <a:lnTo>
                  <a:pt x="5" y="12"/>
                </a:lnTo>
                <a:lnTo>
                  <a:pt x="6" y="8"/>
                </a:lnTo>
                <a:lnTo>
                  <a:pt x="9" y="4"/>
                </a:lnTo>
                <a:lnTo>
                  <a:pt x="13" y="2"/>
                </a:lnTo>
                <a:lnTo>
                  <a:pt x="15" y="0"/>
                </a:lnTo>
                <a:lnTo>
                  <a:pt x="19" y="0"/>
                </a:lnTo>
                <a:lnTo>
                  <a:pt x="24" y="0"/>
                </a:lnTo>
                <a:lnTo>
                  <a:pt x="28" y="2"/>
                </a:lnTo>
                <a:lnTo>
                  <a:pt x="32" y="3"/>
                </a:lnTo>
                <a:lnTo>
                  <a:pt x="36" y="5"/>
                </a:lnTo>
                <a:close/>
              </a:path>
            </a:pathLst>
          </a:custGeom>
          <a:solidFill>
            <a:srgbClr val="FFFF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509" name="Freeform 77"/>
          <p:cNvSpPr>
            <a:spLocks/>
          </p:cNvSpPr>
          <p:nvPr/>
        </p:nvSpPr>
        <p:spPr bwMode="auto">
          <a:xfrm>
            <a:off x="6115050" y="5187950"/>
            <a:ext cx="57150" cy="96838"/>
          </a:xfrm>
          <a:custGeom>
            <a:avLst/>
            <a:gdLst>
              <a:gd name="T0" fmla="*/ 30 w 36"/>
              <a:gd name="T1" fmla="*/ 43 h 61"/>
              <a:gd name="T2" fmla="*/ 27 w 36"/>
              <a:gd name="T3" fmla="*/ 48 h 61"/>
              <a:gd name="T4" fmla="*/ 24 w 36"/>
              <a:gd name="T5" fmla="*/ 53 h 61"/>
              <a:gd name="T6" fmla="*/ 22 w 36"/>
              <a:gd name="T7" fmla="*/ 57 h 61"/>
              <a:gd name="T8" fmla="*/ 19 w 36"/>
              <a:gd name="T9" fmla="*/ 59 h 61"/>
              <a:gd name="T10" fmla="*/ 15 w 36"/>
              <a:gd name="T11" fmla="*/ 61 h 61"/>
              <a:gd name="T12" fmla="*/ 13 w 36"/>
              <a:gd name="T13" fmla="*/ 61 h 61"/>
              <a:gd name="T14" fmla="*/ 9 w 36"/>
              <a:gd name="T15" fmla="*/ 61 h 61"/>
              <a:gd name="T16" fmla="*/ 6 w 36"/>
              <a:gd name="T17" fmla="*/ 59 h 61"/>
              <a:gd name="T18" fmla="*/ 5 w 36"/>
              <a:gd name="T19" fmla="*/ 57 h 61"/>
              <a:gd name="T20" fmla="*/ 2 w 36"/>
              <a:gd name="T21" fmla="*/ 54 h 61"/>
              <a:gd name="T22" fmla="*/ 1 w 36"/>
              <a:gd name="T23" fmla="*/ 52 h 61"/>
              <a:gd name="T24" fmla="*/ 0 w 36"/>
              <a:gd name="T25" fmla="*/ 48 h 61"/>
              <a:gd name="T26" fmla="*/ 0 w 36"/>
              <a:gd name="T27" fmla="*/ 43 h 61"/>
              <a:gd name="T28" fmla="*/ 0 w 36"/>
              <a:gd name="T29" fmla="*/ 37 h 61"/>
              <a:gd name="T30" fmla="*/ 1 w 36"/>
              <a:gd name="T31" fmla="*/ 32 h 61"/>
              <a:gd name="T32" fmla="*/ 2 w 36"/>
              <a:gd name="T33" fmla="*/ 26 h 61"/>
              <a:gd name="T34" fmla="*/ 5 w 36"/>
              <a:gd name="T35" fmla="*/ 21 h 61"/>
              <a:gd name="T36" fmla="*/ 8 w 36"/>
              <a:gd name="T37" fmla="*/ 15 h 61"/>
              <a:gd name="T38" fmla="*/ 10 w 36"/>
              <a:gd name="T39" fmla="*/ 10 h 61"/>
              <a:gd name="T40" fmla="*/ 13 w 36"/>
              <a:gd name="T41" fmla="*/ 6 h 61"/>
              <a:gd name="T42" fmla="*/ 18 w 36"/>
              <a:gd name="T43" fmla="*/ 2 h 61"/>
              <a:gd name="T44" fmla="*/ 22 w 36"/>
              <a:gd name="T45" fmla="*/ 0 h 61"/>
              <a:gd name="T46" fmla="*/ 26 w 36"/>
              <a:gd name="T47" fmla="*/ 0 h 61"/>
              <a:gd name="T48" fmla="*/ 30 w 36"/>
              <a:gd name="T49" fmla="*/ 1 h 61"/>
              <a:gd name="T50" fmla="*/ 33 w 36"/>
              <a:gd name="T51" fmla="*/ 6 h 61"/>
              <a:gd name="T52" fmla="*/ 36 w 36"/>
              <a:gd name="T53" fmla="*/ 14 h 61"/>
              <a:gd name="T54" fmla="*/ 33 w 36"/>
              <a:gd name="T55" fmla="*/ 27 h 61"/>
              <a:gd name="T56" fmla="*/ 30 w 36"/>
              <a:gd name="T57" fmla="*/ 43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36" h="61">
                <a:moveTo>
                  <a:pt x="30" y="43"/>
                </a:moveTo>
                <a:lnTo>
                  <a:pt x="27" y="48"/>
                </a:lnTo>
                <a:lnTo>
                  <a:pt x="24" y="53"/>
                </a:lnTo>
                <a:lnTo>
                  <a:pt x="22" y="57"/>
                </a:lnTo>
                <a:lnTo>
                  <a:pt x="19" y="59"/>
                </a:lnTo>
                <a:lnTo>
                  <a:pt x="15" y="61"/>
                </a:lnTo>
                <a:lnTo>
                  <a:pt x="13" y="61"/>
                </a:lnTo>
                <a:lnTo>
                  <a:pt x="9" y="61"/>
                </a:lnTo>
                <a:lnTo>
                  <a:pt x="6" y="59"/>
                </a:lnTo>
                <a:lnTo>
                  <a:pt x="5" y="57"/>
                </a:lnTo>
                <a:lnTo>
                  <a:pt x="2" y="54"/>
                </a:lnTo>
                <a:lnTo>
                  <a:pt x="1" y="52"/>
                </a:lnTo>
                <a:lnTo>
                  <a:pt x="0" y="48"/>
                </a:lnTo>
                <a:lnTo>
                  <a:pt x="0" y="43"/>
                </a:lnTo>
                <a:lnTo>
                  <a:pt x="0" y="37"/>
                </a:lnTo>
                <a:lnTo>
                  <a:pt x="1" y="32"/>
                </a:lnTo>
                <a:lnTo>
                  <a:pt x="2" y="26"/>
                </a:lnTo>
                <a:lnTo>
                  <a:pt x="5" y="21"/>
                </a:lnTo>
                <a:lnTo>
                  <a:pt x="8" y="15"/>
                </a:lnTo>
                <a:lnTo>
                  <a:pt x="10" y="10"/>
                </a:lnTo>
                <a:lnTo>
                  <a:pt x="13" y="6"/>
                </a:lnTo>
                <a:lnTo>
                  <a:pt x="18" y="2"/>
                </a:lnTo>
                <a:lnTo>
                  <a:pt x="22" y="0"/>
                </a:lnTo>
                <a:lnTo>
                  <a:pt x="26" y="0"/>
                </a:lnTo>
                <a:lnTo>
                  <a:pt x="30" y="1"/>
                </a:lnTo>
                <a:lnTo>
                  <a:pt x="33" y="6"/>
                </a:lnTo>
                <a:lnTo>
                  <a:pt x="36" y="14"/>
                </a:lnTo>
                <a:lnTo>
                  <a:pt x="33" y="27"/>
                </a:lnTo>
                <a:lnTo>
                  <a:pt x="30" y="43"/>
                </a:lnTo>
                <a:close/>
              </a:path>
            </a:pathLst>
          </a:custGeom>
          <a:solidFill>
            <a:srgbClr val="FFFF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510" name="Freeform 78"/>
          <p:cNvSpPr>
            <a:spLocks/>
          </p:cNvSpPr>
          <p:nvPr/>
        </p:nvSpPr>
        <p:spPr bwMode="auto">
          <a:xfrm>
            <a:off x="6326188" y="5281613"/>
            <a:ext cx="49212" cy="125412"/>
          </a:xfrm>
          <a:custGeom>
            <a:avLst/>
            <a:gdLst>
              <a:gd name="T0" fmla="*/ 31 w 31"/>
              <a:gd name="T1" fmla="*/ 71 h 79"/>
              <a:gd name="T2" fmla="*/ 30 w 31"/>
              <a:gd name="T3" fmla="*/ 74 h 79"/>
              <a:gd name="T4" fmla="*/ 28 w 31"/>
              <a:gd name="T5" fmla="*/ 75 h 79"/>
              <a:gd name="T6" fmla="*/ 27 w 31"/>
              <a:gd name="T7" fmla="*/ 77 h 79"/>
              <a:gd name="T8" fmla="*/ 26 w 31"/>
              <a:gd name="T9" fmla="*/ 78 h 79"/>
              <a:gd name="T10" fmla="*/ 23 w 31"/>
              <a:gd name="T11" fmla="*/ 79 h 79"/>
              <a:gd name="T12" fmla="*/ 21 w 31"/>
              <a:gd name="T13" fmla="*/ 79 h 79"/>
              <a:gd name="T14" fmla="*/ 18 w 31"/>
              <a:gd name="T15" fmla="*/ 79 h 79"/>
              <a:gd name="T16" fmla="*/ 15 w 31"/>
              <a:gd name="T17" fmla="*/ 78 h 79"/>
              <a:gd name="T18" fmla="*/ 13 w 31"/>
              <a:gd name="T19" fmla="*/ 77 h 79"/>
              <a:gd name="T20" fmla="*/ 10 w 31"/>
              <a:gd name="T21" fmla="*/ 74 h 79"/>
              <a:gd name="T22" fmla="*/ 8 w 31"/>
              <a:gd name="T23" fmla="*/ 70 h 79"/>
              <a:gd name="T24" fmla="*/ 5 w 31"/>
              <a:gd name="T25" fmla="*/ 66 h 79"/>
              <a:gd name="T26" fmla="*/ 4 w 31"/>
              <a:gd name="T27" fmla="*/ 61 h 79"/>
              <a:gd name="T28" fmla="*/ 2 w 31"/>
              <a:gd name="T29" fmla="*/ 55 h 79"/>
              <a:gd name="T30" fmla="*/ 1 w 31"/>
              <a:gd name="T31" fmla="*/ 47 h 79"/>
              <a:gd name="T32" fmla="*/ 0 w 31"/>
              <a:gd name="T33" fmla="*/ 39 h 79"/>
              <a:gd name="T34" fmla="*/ 0 w 31"/>
              <a:gd name="T35" fmla="*/ 31 h 79"/>
              <a:gd name="T36" fmla="*/ 1 w 31"/>
              <a:gd name="T37" fmla="*/ 24 h 79"/>
              <a:gd name="T38" fmla="*/ 4 w 31"/>
              <a:gd name="T39" fmla="*/ 17 h 79"/>
              <a:gd name="T40" fmla="*/ 6 w 31"/>
              <a:gd name="T41" fmla="*/ 11 h 79"/>
              <a:gd name="T42" fmla="*/ 9 w 31"/>
              <a:gd name="T43" fmla="*/ 5 h 79"/>
              <a:gd name="T44" fmla="*/ 13 w 31"/>
              <a:gd name="T45" fmla="*/ 2 h 79"/>
              <a:gd name="T46" fmla="*/ 17 w 31"/>
              <a:gd name="T47" fmla="*/ 0 h 79"/>
              <a:gd name="T48" fmla="*/ 22 w 31"/>
              <a:gd name="T49" fmla="*/ 0 h 79"/>
              <a:gd name="T50" fmla="*/ 22 w 31"/>
              <a:gd name="T51" fmla="*/ 0 h 79"/>
              <a:gd name="T52" fmla="*/ 23 w 31"/>
              <a:gd name="T53" fmla="*/ 2 h 79"/>
              <a:gd name="T54" fmla="*/ 23 w 31"/>
              <a:gd name="T55" fmla="*/ 2 h 79"/>
              <a:gd name="T56" fmla="*/ 24 w 31"/>
              <a:gd name="T57" fmla="*/ 3 h 79"/>
              <a:gd name="T58" fmla="*/ 26 w 31"/>
              <a:gd name="T59" fmla="*/ 3 h 79"/>
              <a:gd name="T60" fmla="*/ 27 w 31"/>
              <a:gd name="T61" fmla="*/ 4 h 79"/>
              <a:gd name="T62" fmla="*/ 27 w 31"/>
              <a:gd name="T63" fmla="*/ 5 h 79"/>
              <a:gd name="T64" fmla="*/ 28 w 31"/>
              <a:gd name="T65" fmla="*/ 7 h 79"/>
              <a:gd name="T66" fmla="*/ 28 w 31"/>
              <a:gd name="T67" fmla="*/ 9 h 79"/>
              <a:gd name="T68" fmla="*/ 28 w 31"/>
              <a:gd name="T69" fmla="*/ 12 h 79"/>
              <a:gd name="T70" fmla="*/ 27 w 31"/>
              <a:gd name="T71" fmla="*/ 16 h 79"/>
              <a:gd name="T72" fmla="*/ 27 w 31"/>
              <a:gd name="T73" fmla="*/ 18 h 79"/>
              <a:gd name="T74" fmla="*/ 27 w 31"/>
              <a:gd name="T75" fmla="*/ 21 h 79"/>
              <a:gd name="T76" fmla="*/ 27 w 31"/>
              <a:gd name="T77" fmla="*/ 22 h 79"/>
              <a:gd name="T78" fmla="*/ 27 w 31"/>
              <a:gd name="T79" fmla="*/ 25 h 79"/>
              <a:gd name="T80" fmla="*/ 28 w 31"/>
              <a:gd name="T81" fmla="*/ 27 h 79"/>
              <a:gd name="T82" fmla="*/ 28 w 31"/>
              <a:gd name="T83" fmla="*/ 36 h 79"/>
              <a:gd name="T84" fmla="*/ 30 w 31"/>
              <a:gd name="T85" fmla="*/ 46 h 79"/>
              <a:gd name="T86" fmla="*/ 30 w 31"/>
              <a:gd name="T87" fmla="*/ 57 h 79"/>
              <a:gd name="T88" fmla="*/ 31 w 31"/>
              <a:gd name="T89" fmla="*/ 71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1" h="79">
                <a:moveTo>
                  <a:pt x="31" y="71"/>
                </a:moveTo>
                <a:lnTo>
                  <a:pt x="30" y="74"/>
                </a:lnTo>
                <a:lnTo>
                  <a:pt x="28" y="75"/>
                </a:lnTo>
                <a:lnTo>
                  <a:pt x="27" y="77"/>
                </a:lnTo>
                <a:lnTo>
                  <a:pt x="26" y="78"/>
                </a:lnTo>
                <a:lnTo>
                  <a:pt x="23" y="79"/>
                </a:lnTo>
                <a:lnTo>
                  <a:pt x="21" y="79"/>
                </a:lnTo>
                <a:lnTo>
                  <a:pt x="18" y="79"/>
                </a:lnTo>
                <a:lnTo>
                  <a:pt x="15" y="78"/>
                </a:lnTo>
                <a:lnTo>
                  <a:pt x="13" y="77"/>
                </a:lnTo>
                <a:lnTo>
                  <a:pt x="10" y="74"/>
                </a:lnTo>
                <a:lnTo>
                  <a:pt x="8" y="70"/>
                </a:lnTo>
                <a:lnTo>
                  <a:pt x="5" y="66"/>
                </a:lnTo>
                <a:lnTo>
                  <a:pt x="4" y="61"/>
                </a:lnTo>
                <a:lnTo>
                  <a:pt x="2" y="55"/>
                </a:lnTo>
                <a:lnTo>
                  <a:pt x="1" y="47"/>
                </a:lnTo>
                <a:lnTo>
                  <a:pt x="0" y="39"/>
                </a:lnTo>
                <a:lnTo>
                  <a:pt x="0" y="31"/>
                </a:lnTo>
                <a:lnTo>
                  <a:pt x="1" y="24"/>
                </a:lnTo>
                <a:lnTo>
                  <a:pt x="4" y="17"/>
                </a:lnTo>
                <a:lnTo>
                  <a:pt x="6" y="11"/>
                </a:lnTo>
                <a:lnTo>
                  <a:pt x="9" y="5"/>
                </a:lnTo>
                <a:lnTo>
                  <a:pt x="13" y="2"/>
                </a:lnTo>
                <a:lnTo>
                  <a:pt x="17" y="0"/>
                </a:lnTo>
                <a:lnTo>
                  <a:pt x="22" y="0"/>
                </a:lnTo>
                <a:lnTo>
                  <a:pt x="22" y="0"/>
                </a:lnTo>
                <a:lnTo>
                  <a:pt x="23" y="2"/>
                </a:lnTo>
                <a:lnTo>
                  <a:pt x="23" y="2"/>
                </a:lnTo>
                <a:lnTo>
                  <a:pt x="24" y="3"/>
                </a:lnTo>
                <a:lnTo>
                  <a:pt x="26" y="3"/>
                </a:lnTo>
                <a:lnTo>
                  <a:pt x="27" y="4"/>
                </a:lnTo>
                <a:lnTo>
                  <a:pt x="27" y="5"/>
                </a:lnTo>
                <a:lnTo>
                  <a:pt x="28" y="7"/>
                </a:lnTo>
                <a:lnTo>
                  <a:pt x="28" y="9"/>
                </a:lnTo>
                <a:lnTo>
                  <a:pt x="28" y="12"/>
                </a:lnTo>
                <a:lnTo>
                  <a:pt x="27" y="16"/>
                </a:lnTo>
                <a:lnTo>
                  <a:pt x="27" y="18"/>
                </a:lnTo>
                <a:lnTo>
                  <a:pt x="27" y="21"/>
                </a:lnTo>
                <a:lnTo>
                  <a:pt x="27" y="22"/>
                </a:lnTo>
                <a:lnTo>
                  <a:pt x="27" y="25"/>
                </a:lnTo>
                <a:lnTo>
                  <a:pt x="28" y="27"/>
                </a:lnTo>
                <a:lnTo>
                  <a:pt x="28" y="36"/>
                </a:lnTo>
                <a:lnTo>
                  <a:pt x="30" y="46"/>
                </a:lnTo>
                <a:lnTo>
                  <a:pt x="30" y="57"/>
                </a:lnTo>
                <a:lnTo>
                  <a:pt x="31" y="71"/>
                </a:lnTo>
                <a:close/>
              </a:path>
            </a:pathLst>
          </a:custGeom>
          <a:solidFill>
            <a:srgbClr val="FFFF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511" name="Freeform 79"/>
          <p:cNvSpPr>
            <a:spLocks/>
          </p:cNvSpPr>
          <p:nvPr/>
        </p:nvSpPr>
        <p:spPr bwMode="auto">
          <a:xfrm>
            <a:off x="6442075" y="5321300"/>
            <a:ext cx="55563" cy="131763"/>
          </a:xfrm>
          <a:custGeom>
            <a:avLst/>
            <a:gdLst>
              <a:gd name="T0" fmla="*/ 31 w 35"/>
              <a:gd name="T1" fmla="*/ 10 h 83"/>
              <a:gd name="T2" fmla="*/ 33 w 35"/>
              <a:gd name="T3" fmla="*/ 13 h 83"/>
              <a:gd name="T4" fmla="*/ 34 w 35"/>
              <a:gd name="T5" fmla="*/ 17 h 83"/>
              <a:gd name="T6" fmla="*/ 34 w 35"/>
              <a:gd name="T7" fmla="*/ 22 h 83"/>
              <a:gd name="T8" fmla="*/ 35 w 35"/>
              <a:gd name="T9" fmla="*/ 27 h 83"/>
              <a:gd name="T10" fmla="*/ 34 w 35"/>
              <a:gd name="T11" fmla="*/ 40 h 83"/>
              <a:gd name="T12" fmla="*/ 33 w 35"/>
              <a:gd name="T13" fmla="*/ 54 h 83"/>
              <a:gd name="T14" fmla="*/ 31 w 35"/>
              <a:gd name="T15" fmla="*/ 74 h 83"/>
              <a:gd name="T16" fmla="*/ 30 w 35"/>
              <a:gd name="T17" fmla="*/ 75 h 83"/>
              <a:gd name="T18" fmla="*/ 30 w 35"/>
              <a:gd name="T19" fmla="*/ 75 h 83"/>
              <a:gd name="T20" fmla="*/ 30 w 35"/>
              <a:gd name="T21" fmla="*/ 76 h 83"/>
              <a:gd name="T22" fmla="*/ 29 w 35"/>
              <a:gd name="T23" fmla="*/ 76 h 83"/>
              <a:gd name="T24" fmla="*/ 28 w 35"/>
              <a:gd name="T25" fmla="*/ 79 h 83"/>
              <a:gd name="T26" fmla="*/ 25 w 35"/>
              <a:gd name="T27" fmla="*/ 80 h 83"/>
              <a:gd name="T28" fmla="*/ 24 w 35"/>
              <a:gd name="T29" fmla="*/ 81 h 83"/>
              <a:gd name="T30" fmla="*/ 22 w 35"/>
              <a:gd name="T31" fmla="*/ 83 h 83"/>
              <a:gd name="T32" fmla="*/ 20 w 35"/>
              <a:gd name="T33" fmla="*/ 83 h 83"/>
              <a:gd name="T34" fmla="*/ 19 w 35"/>
              <a:gd name="T35" fmla="*/ 83 h 83"/>
              <a:gd name="T36" fmla="*/ 16 w 35"/>
              <a:gd name="T37" fmla="*/ 83 h 83"/>
              <a:gd name="T38" fmla="*/ 13 w 35"/>
              <a:gd name="T39" fmla="*/ 81 h 83"/>
              <a:gd name="T40" fmla="*/ 11 w 35"/>
              <a:gd name="T41" fmla="*/ 79 h 83"/>
              <a:gd name="T42" fmla="*/ 8 w 35"/>
              <a:gd name="T43" fmla="*/ 75 h 83"/>
              <a:gd name="T44" fmla="*/ 6 w 35"/>
              <a:gd name="T45" fmla="*/ 71 h 83"/>
              <a:gd name="T46" fmla="*/ 3 w 35"/>
              <a:gd name="T47" fmla="*/ 64 h 83"/>
              <a:gd name="T48" fmla="*/ 2 w 35"/>
              <a:gd name="T49" fmla="*/ 58 h 83"/>
              <a:gd name="T50" fmla="*/ 0 w 35"/>
              <a:gd name="T51" fmla="*/ 50 h 83"/>
              <a:gd name="T52" fmla="*/ 0 w 35"/>
              <a:gd name="T53" fmla="*/ 44 h 83"/>
              <a:gd name="T54" fmla="*/ 0 w 35"/>
              <a:gd name="T55" fmla="*/ 37 h 83"/>
              <a:gd name="T56" fmla="*/ 2 w 35"/>
              <a:gd name="T57" fmla="*/ 27 h 83"/>
              <a:gd name="T58" fmla="*/ 3 w 35"/>
              <a:gd name="T59" fmla="*/ 19 h 83"/>
              <a:gd name="T60" fmla="*/ 6 w 35"/>
              <a:gd name="T61" fmla="*/ 11 h 83"/>
              <a:gd name="T62" fmla="*/ 8 w 35"/>
              <a:gd name="T63" fmla="*/ 6 h 83"/>
              <a:gd name="T64" fmla="*/ 11 w 35"/>
              <a:gd name="T65" fmla="*/ 2 h 83"/>
              <a:gd name="T66" fmla="*/ 15 w 35"/>
              <a:gd name="T67" fmla="*/ 1 h 83"/>
              <a:gd name="T68" fmla="*/ 19 w 35"/>
              <a:gd name="T69" fmla="*/ 0 h 83"/>
              <a:gd name="T70" fmla="*/ 22 w 35"/>
              <a:gd name="T71" fmla="*/ 1 h 83"/>
              <a:gd name="T72" fmla="*/ 25 w 35"/>
              <a:gd name="T73" fmla="*/ 2 h 83"/>
              <a:gd name="T74" fmla="*/ 28 w 35"/>
              <a:gd name="T75" fmla="*/ 5 h 83"/>
              <a:gd name="T76" fmla="*/ 29 w 35"/>
              <a:gd name="T77" fmla="*/ 8 h 83"/>
              <a:gd name="T78" fmla="*/ 31 w 35"/>
              <a:gd name="T79" fmla="*/ 10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5" h="83">
                <a:moveTo>
                  <a:pt x="31" y="10"/>
                </a:moveTo>
                <a:lnTo>
                  <a:pt x="33" y="13"/>
                </a:lnTo>
                <a:lnTo>
                  <a:pt x="34" y="17"/>
                </a:lnTo>
                <a:lnTo>
                  <a:pt x="34" y="22"/>
                </a:lnTo>
                <a:lnTo>
                  <a:pt x="35" y="27"/>
                </a:lnTo>
                <a:lnTo>
                  <a:pt x="34" y="40"/>
                </a:lnTo>
                <a:lnTo>
                  <a:pt x="33" y="54"/>
                </a:lnTo>
                <a:lnTo>
                  <a:pt x="31" y="74"/>
                </a:lnTo>
                <a:lnTo>
                  <a:pt x="30" y="75"/>
                </a:lnTo>
                <a:lnTo>
                  <a:pt x="30" y="75"/>
                </a:lnTo>
                <a:lnTo>
                  <a:pt x="30" y="76"/>
                </a:lnTo>
                <a:lnTo>
                  <a:pt x="29" y="76"/>
                </a:lnTo>
                <a:lnTo>
                  <a:pt x="28" y="79"/>
                </a:lnTo>
                <a:lnTo>
                  <a:pt x="25" y="80"/>
                </a:lnTo>
                <a:lnTo>
                  <a:pt x="24" y="81"/>
                </a:lnTo>
                <a:lnTo>
                  <a:pt x="22" y="83"/>
                </a:lnTo>
                <a:lnTo>
                  <a:pt x="20" y="83"/>
                </a:lnTo>
                <a:lnTo>
                  <a:pt x="19" y="83"/>
                </a:lnTo>
                <a:lnTo>
                  <a:pt x="16" y="83"/>
                </a:lnTo>
                <a:lnTo>
                  <a:pt x="13" y="81"/>
                </a:lnTo>
                <a:lnTo>
                  <a:pt x="11" y="79"/>
                </a:lnTo>
                <a:lnTo>
                  <a:pt x="8" y="75"/>
                </a:lnTo>
                <a:lnTo>
                  <a:pt x="6" y="71"/>
                </a:lnTo>
                <a:lnTo>
                  <a:pt x="3" y="64"/>
                </a:lnTo>
                <a:lnTo>
                  <a:pt x="2" y="58"/>
                </a:lnTo>
                <a:lnTo>
                  <a:pt x="0" y="50"/>
                </a:lnTo>
                <a:lnTo>
                  <a:pt x="0" y="44"/>
                </a:lnTo>
                <a:lnTo>
                  <a:pt x="0" y="37"/>
                </a:lnTo>
                <a:lnTo>
                  <a:pt x="2" y="27"/>
                </a:lnTo>
                <a:lnTo>
                  <a:pt x="3" y="19"/>
                </a:lnTo>
                <a:lnTo>
                  <a:pt x="6" y="11"/>
                </a:lnTo>
                <a:lnTo>
                  <a:pt x="8" y="6"/>
                </a:lnTo>
                <a:lnTo>
                  <a:pt x="11" y="2"/>
                </a:lnTo>
                <a:lnTo>
                  <a:pt x="15" y="1"/>
                </a:lnTo>
                <a:lnTo>
                  <a:pt x="19" y="0"/>
                </a:lnTo>
                <a:lnTo>
                  <a:pt x="22" y="1"/>
                </a:lnTo>
                <a:lnTo>
                  <a:pt x="25" y="2"/>
                </a:lnTo>
                <a:lnTo>
                  <a:pt x="28" y="5"/>
                </a:lnTo>
                <a:lnTo>
                  <a:pt x="29" y="8"/>
                </a:lnTo>
                <a:lnTo>
                  <a:pt x="31" y="10"/>
                </a:lnTo>
                <a:close/>
              </a:path>
            </a:pathLst>
          </a:custGeom>
          <a:solidFill>
            <a:srgbClr val="FFFF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512" name="Freeform 80"/>
          <p:cNvSpPr>
            <a:spLocks/>
          </p:cNvSpPr>
          <p:nvPr/>
        </p:nvSpPr>
        <p:spPr bwMode="auto">
          <a:xfrm>
            <a:off x="6559550" y="5376863"/>
            <a:ext cx="53975" cy="61912"/>
          </a:xfrm>
          <a:custGeom>
            <a:avLst/>
            <a:gdLst>
              <a:gd name="T0" fmla="*/ 34 w 34"/>
              <a:gd name="T1" fmla="*/ 17 h 39"/>
              <a:gd name="T2" fmla="*/ 31 w 34"/>
              <a:gd name="T3" fmla="*/ 19 h 39"/>
              <a:gd name="T4" fmla="*/ 28 w 34"/>
              <a:gd name="T5" fmla="*/ 23 h 39"/>
              <a:gd name="T6" fmla="*/ 23 w 34"/>
              <a:gd name="T7" fmla="*/ 27 h 39"/>
              <a:gd name="T8" fmla="*/ 18 w 34"/>
              <a:gd name="T9" fmla="*/ 29 h 39"/>
              <a:gd name="T10" fmla="*/ 0 w 34"/>
              <a:gd name="T11" fmla="*/ 39 h 39"/>
              <a:gd name="T12" fmla="*/ 3 w 34"/>
              <a:gd name="T13" fmla="*/ 28 h 39"/>
              <a:gd name="T14" fmla="*/ 4 w 34"/>
              <a:gd name="T15" fmla="*/ 19 h 39"/>
              <a:gd name="T16" fmla="*/ 7 w 34"/>
              <a:gd name="T17" fmla="*/ 11 h 39"/>
              <a:gd name="T18" fmla="*/ 9 w 34"/>
              <a:gd name="T19" fmla="*/ 6 h 39"/>
              <a:gd name="T20" fmla="*/ 12 w 34"/>
              <a:gd name="T21" fmla="*/ 2 h 39"/>
              <a:gd name="T22" fmla="*/ 14 w 34"/>
              <a:gd name="T23" fmla="*/ 0 h 39"/>
              <a:gd name="T24" fmla="*/ 17 w 34"/>
              <a:gd name="T25" fmla="*/ 0 h 39"/>
              <a:gd name="T26" fmla="*/ 21 w 34"/>
              <a:gd name="T27" fmla="*/ 0 h 39"/>
              <a:gd name="T28" fmla="*/ 25 w 34"/>
              <a:gd name="T29" fmla="*/ 2 h 39"/>
              <a:gd name="T30" fmla="*/ 28 w 34"/>
              <a:gd name="T31" fmla="*/ 6 h 39"/>
              <a:gd name="T32" fmla="*/ 31 w 34"/>
              <a:gd name="T33" fmla="*/ 11 h 39"/>
              <a:gd name="T34" fmla="*/ 34 w 34"/>
              <a:gd name="T35" fmla="*/ 17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4" h="39">
                <a:moveTo>
                  <a:pt x="34" y="17"/>
                </a:moveTo>
                <a:lnTo>
                  <a:pt x="31" y="19"/>
                </a:lnTo>
                <a:lnTo>
                  <a:pt x="28" y="23"/>
                </a:lnTo>
                <a:lnTo>
                  <a:pt x="23" y="27"/>
                </a:lnTo>
                <a:lnTo>
                  <a:pt x="18" y="29"/>
                </a:lnTo>
                <a:lnTo>
                  <a:pt x="0" y="39"/>
                </a:lnTo>
                <a:lnTo>
                  <a:pt x="3" y="28"/>
                </a:lnTo>
                <a:lnTo>
                  <a:pt x="4" y="19"/>
                </a:lnTo>
                <a:lnTo>
                  <a:pt x="7" y="11"/>
                </a:lnTo>
                <a:lnTo>
                  <a:pt x="9" y="6"/>
                </a:lnTo>
                <a:lnTo>
                  <a:pt x="12" y="2"/>
                </a:lnTo>
                <a:lnTo>
                  <a:pt x="14" y="0"/>
                </a:lnTo>
                <a:lnTo>
                  <a:pt x="17" y="0"/>
                </a:lnTo>
                <a:lnTo>
                  <a:pt x="21" y="0"/>
                </a:lnTo>
                <a:lnTo>
                  <a:pt x="25" y="2"/>
                </a:lnTo>
                <a:lnTo>
                  <a:pt x="28" y="6"/>
                </a:lnTo>
                <a:lnTo>
                  <a:pt x="31" y="11"/>
                </a:lnTo>
                <a:lnTo>
                  <a:pt x="34" y="17"/>
                </a:lnTo>
                <a:close/>
              </a:path>
            </a:pathLst>
          </a:custGeom>
          <a:solidFill>
            <a:srgbClr val="FFFF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 Black" pitchFamily="34" charset="0"/>
              </a:rPr>
              <a:t>Scarcity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8006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What are some examples of scarce resources?</a:t>
            </a:r>
          </a:p>
          <a:p>
            <a:pPr>
              <a:lnSpc>
                <a:spcPct val="90000"/>
              </a:lnSpc>
            </a:pPr>
            <a:r>
              <a:rPr lang="en-US" sz="2800"/>
              <a:t>How do our choices determine how scarce resources will be used to produce goods and services?</a:t>
            </a:r>
          </a:p>
          <a:p>
            <a:pPr>
              <a:lnSpc>
                <a:spcPct val="90000"/>
              </a:lnSpc>
            </a:pPr>
            <a:r>
              <a:rPr lang="en-US" sz="2800"/>
              <a:t>How do our choices affect prices of goods and services?</a:t>
            </a:r>
          </a:p>
        </p:txBody>
      </p:sp>
      <p:pic>
        <p:nvPicPr>
          <p:cNvPr id="20511" name="Picture 31" descr="j0238211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105400" y="1219200"/>
            <a:ext cx="3498850" cy="45259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302</TotalTime>
  <Words>387</Words>
  <Application>Microsoft Office PowerPoint</Application>
  <PresentationFormat>On-screen Show (4:3)</PresentationFormat>
  <Paragraphs>57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Default Design</vt:lpstr>
      <vt:lpstr>Lemonade Stand Economics</vt:lpstr>
      <vt:lpstr>Production</vt:lpstr>
      <vt:lpstr>Goods and Services</vt:lpstr>
      <vt:lpstr>Resources</vt:lpstr>
      <vt:lpstr>PowerPoint Presentation</vt:lpstr>
      <vt:lpstr>Profit</vt:lpstr>
      <vt:lpstr>What is my profit?</vt:lpstr>
      <vt:lpstr>Scarcity</vt:lpstr>
      <vt:lpstr>Scarcity</vt:lpstr>
      <vt:lpstr>Supply and Demand</vt:lpstr>
      <vt:lpstr>Supply and Demand</vt:lpstr>
      <vt:lpstr>Competition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Lemonade Stand Economics</dc:title>
  <dc:creator>Rebecca Gurley</dc:creator>
  <cp:lastModifiedBy>Phillip C. McGinnis</cp:lastModifiedBy>
  <cp:revision>17</cp:revision>
  <dcterms:created xsi:type="dcterms:W3CDTF">2004-03-09T02:48:59Z</dcterms:created>
  <dcterms:modified xsi:type="dcterms:W3CDTF">2013-04-19T13:56:41Z</dcterms:modified>
</cp:coreProperties>
</file>